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4"/>
  </p:notesMasterIdLst>
  <p:sldIdLst>
    <p:sldId id="257" r:id="rId3"/>
    <p:sldId id="258" r:id="rId4"/>
    <p:sldId id="273" r:id="rId5"/>
    <p:sldId id="270" r:id="rId6"/>
    <p:sldId id="259" r:id="rId7"/>
    <p:sldId id="261" r:id="rId8"/>
    <p:sldId id="263" r:id="rId9"/>
    <p:sldId id="271" r:id="rId10"/>
    <p:sldId id="260" r:id="rId11"/>
    <p:sldId id="262" r:id="rId12"/>
    <p:sldId id="264" r:id="rId13"/>
    <p:sldId id="265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66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2F1E68-7BF8-4805-ABBA-419D1CEB8861}">
          <p14:sldIdLst>
            <p14:sldId id="257"/>
            <p14:sldId id="258"/>
            <p14:sldId id="273"/>
          </p14:sldIdLst>
        </p14:section>
        <p14:section name="Untitled Section" id="{321B294F-840A-4297-9878-636431F07ABD}">
          <p14:sldIdLst>
            <p14:sldId id="270"/>
            <p14:sldId id="259"/>
            <p14:sldId id="261"/>
            <p14:sldId id="263"/>
            <p14:sldId id="271"/>
            <p14:sldId id="260"/>
            <p14:sldId id="262"/>
            <p14:sldId id="264"/>
            <p14:sldId id="265"/>
            <p14:sldId id="289"/>
            <p14:sldId id="290"/>
            <p14:sldId id="291"/>
            <p14:sldId id="292"/>
            <p14:sldId id="293"/>
            <p14:sldId id="294"/>
            <p14:sldId id="295"/>
            <p14:sldId id="266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CAFCDA-4072-C5D5-D989-30FE0D324CD8}" v="242" dt="2024-07-30T16:26:57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B72E8-95EC-465D-9B8A-68618CE98A14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EEB622-687D-4733-B4FE-FC7A10AB91DC}">
      <dgm:prSet/>
      <dgm:spPr/>
      <dgm:t>
        <a:bodyPr/>
        <a:lstStyle/>
        <a:p>
          <a:pPr>
            <a:defRPr b="1"/>
          </a:pPr>
          <a:r>
            <a:rPr lang="en-IN" b="1" i="0" baseline="0"/>
            <a:t>Sustainable Management Practices</a:t>
          </a:r>
          <a:endParaRPr lang="en-US"/>
        </a:p>
      </dgm:t>
    </dgm:pt>
    <dgm:pt modelId="{7E229E9A-E43E-473C-A9FE-91A57DBF464C}" type="parTrans" cxnId="{C27B6FCA-C0D7-48D8-A2F4-A63F9315F96A}">
      <dgm:prSet/>
      <dgm:spPr/>
      <dgm:t>
        <a:bodyPr/>
        <a:lstStyle/>
        <a:p>
          <a:endParaRPr lang="en-US"/>
        </a:p>
      </dgm:t>
    </dgm:pt>
    <dgm:pt modelId="{58E2FDD2-C132-44D6-9592-FE4723171ACC}" type="sibTrans" cxnId="{C27B6FCA-C0D7-48D8-A2F4-A63F9315F96A}">
      <dgm:prSet/>
      <dgm:spPr/>
      <dgm:t>
        <a:bodyPr/>
        <a:lstStyle/>
        <a:p>
          <a:endParaRPr lang="en-US"/>
        </a:p>
      </dgm:t>
    </dgm:pt>
    <dgm:pt modelId="{1193D870-2264-4351-B2DF-3D5667F66EB2}">
      <dgm:prSet/>
      <dgm:spPr/>
      <dgm:t>
        <a:bodyPr/>
        <a:lstStyle/>
        <a:p>
          <a:r>
            <a:rPr lang="en-IN" b="0" i="0" baseline="0"/>
            <a:t>Selective logging</a:t>
          </a:r>
          <a:endParaRPr lang="en-US"/>
        </a:p>
      </dgm:t>
    </dgm:pt>
    <dgm:pt modelId="{95EA7BCE-581B-4D85-B2F4-DC74FE2A97DF}" type="parTrans" cxnId="{3479E50F-01F2-4B53-8ADB-74F6E5CF4366}">
      <dgm:prSet/>
      <dgm:spPr/>
      <dgm:t>
        <a:bodyPr/>
        <a:lstStyle/>
        <a:p>
          <a:endParaRPr lang="en-US"/>
        </a:p>
      </dgm:t>
    </dgm:pt>
    <dgm:pt modelId="{D4A99AF0-7DD8-46BC-B771-6362F5513A16}" type="sibTrans" cxnId="{3479E50F-01F2-4B53-8ADB-74F6E5CF4366}">
      <dgm:prSet/>
      <dgm:spPr/>
      <dgm:t>
        <a:bodyPr/>
        <a:lstStyle/>
        <a:p>
          <a:endParaRPr lang="en-US"/>
        </a:p>
      </dgm:t>
    </dgm:pt>
    <dgm:pt modelId="{11387A63-5732-4548-987F-395E06087C26}">
      <dgm:prSet/>
      <dgm:spPr/>
      <dgm:t>
        <a:bodyPr/>
        <a:lstStyle/>
        <a:p>
          <a:r>
            <a:rPr lang="en-IN" b="0" i="0" baseline="0"/>
            <a:t>Reforestation and afforestation</a:t>
          </a:r>
          <a:endParaRPr lang="en-US"/>
        </a:p>
      </dgm:t>
    </dgm:pt>
    <dgm:pt modelId="{122F5FCA-9EFB-4D86-9E89-85BA593C110D}" type="parTrans" cxnId="{B8B9D149-AE02-466E-82ED-FED257581BB3}">
      <dgm:prSet/>
      <dgm:spPr/>
      <dgm:t>
        <a:bodyPr/>
        <a:lstStyle/>
        <a:p>
          <a:endParaRPr lang="en-US"/>
        </a:p>
      </dgm:t>
    </dgm:pt>
    <dgm:pt modelId="{D11E69F4-9C01-4195-9D44-2DC918CF86D0}" type="sibTrans" cxnId="{B8B9D149-AE02-466E-82ED-FED257581BB3}">
      <dgm:prSet/>
      <dgm:spPr/>
      <dgm:t>
        <a:bodyPr/>
        <a:lstStyle/>
        <a:p>
          <a:endParaRPr lang="en-US"/>
        </a:p>
      </dgm:t>
    </dgm:pt>
    <dgm:pt modelId="{21C0E6A5-1459-46F3-AF67-78FFC8774070}">
      <dgm:prSet/>
      <dgm:spPr/>
      <dgm:t>
        <a:bodyPr/>
        <a:lstStyle/>
        <a:p>
          <a:pPr>
            <a:defRPr b="1"/>
          </a:pPr>
          <a:r>
            <a:rPr lang="en-IN" b="1" i="0" baseline="0"/>
            <a:t>Protected Areas</a:t>
          </a:r>
          <a:endParaRPr lang="en-US"/>
        </a:p>
      </dgm:t>
    </dgm:pt>
    <dgm:pt modelId="{3917CA1E-F194-4ECB-8759-2F1683F3EAFD}" type="parTrans" cxnId="{A1EA0C64-0700-4F04-B2D6-36DB8B7D53F9}">
      <dgm:prSet/>
      <dgm:spPr/>
      <dgm:t>
        <a:bodyPr/>
        <a:lstStyle/>
        <a:p>
          <a:endParaRPr lang="en-US"/>
        </a:p>
      </dgm:t>
    </dgm:pt>
    <dgm:pt modelId="{DD37FE78-5236-460F-B3D4-12B9856685F8}" type="sibTrans" cxnId="{A1EA0C64-0700-4F04-B2D6-36DB8B7D53F9}">
      <dgm:prSet/>
      <dgm:spPr/>
      <dgm:t>
        <a:bodyPr/>
        <a:lstStyle/>
        <a:p>
          <a:endParaRPr lang="en-US"/>
        </a:p>
      </dgm:t>
    </dgm:pt>
    <dgm:pt modelId="{8E4616BD-2B49-4B50-80B3-330375CE7843}">
      <dgm:prSet/>
      <dgm:spPr/>
      <dgm:t>
        <a:bodyPr/>
        <a:lstStyle/>
        <a:p>
          <a:r>
            <a:rPr lang="en-IN" b="0" i="0" baseline="0"/>
            <a:t>National parks</a:t>
          </a:r>
          <a:endParaRPr lang="en-US"/>
        </a:p>
      </dgm:t>
    </dgm:pt>
    <dgm:pt modelId="{4964B018-E9FC-42B9-9FE7-44680AA06159}" type="parTrans" cxnId="{2E3D4E61-8355-4710-9B78-68FCAA4132B8}">
      <dgm:prSet/>
      <dgm:spPr/>
      <dgm:t>
        <a:bodyPr/>
        <a:lstStyle/>
        <a:p>
          <a:endParaRPr lang="en-US"/>
        </a:p>
      </dgm:t>
    </dgm:pt>
    <dgm:pt modelId="{37374045-3896-4B19-8F3A-1FE350510D7C}" type="sibTrans" cxnId="{2E3D4E61-8355-4710-9B78-68FCAA4132B8}">
      <dgm:prSet/>
      <dgm:spPr/>
      <dgm:t>
        <a:bodyPr/>
        <a:lstStyle/>
        <a:p>
          <a:endParaRPr lang="en-US"/>
        </a:p>
      </dgm:t>
    </dgm:pt>
    <dgm:pt modelId="{178D149B-2544-4B73-B43B-D5765DE20F5C}">
      <dgm:prSet/>
      <dgm:spPr/>
      <dgm:t>
        <a:bodyPr/>
        <a:lstStyle/>
        <a:p>
          <a:r>
            <a:rPr lang="en-IN" b="0" i="0" baseline="0"/>
            <a:t>Wildlife reserves</a:t>
          </a:r>
          <a:endParaRPr lang="en-US"/>
        </a:p>
      </dgm:t>
    </dgm:pt>
    <dgm:pt modelId="{5010883D-3D6D-40F1-893C-68B3C434934C}" type="parTrans" cxnId="{39308A4E-AB37-496D-A047-DA89F33979B0}">
      <dgm:prSet/>
      <dgm:spPr/>
      <dgm:t>
        <a:bodyPr/>
        <a:lstStyle/>
        <a:p>
          <a:endParaRPr lang="en-US"/>
        </a:p>
      </dgm:t>
    </dgm:pt>
    <dgm:pt modelId="{BBA921C3-1FBB-4EFA-92F2-E1AC5E075874}" type="sibTrans" cxnId="{39308A4E-AB37-496D-A047-DA89F33979B0}">
      <dgm:prSet/>
      <dgm:spPr/>
      <dgm:t>
        <a:bodyPr/>
        <a:lstStyle/>
        <a:p>
          <a:endParaRPr lang="en-US"/>
        </a:p>
      </dgm:t>
    </dgm:pt>
    <dgm:pt modelId="{2080B799-CE39-494D-9870-D8AB57D0FC1F}">
      <dgm:prSet/>
      <dgm:spPr/>
      <dgm:t>
        <a:bodyPr/>
        <a:lstStyle/>
        <a:p>
          <a:pPr>
            <a:defRPr b="1"/>
          </a:pPr>
          <a:r>
            <a:rPr lang="en-IN" b="1" i="0" baseline="0"/>
            <a:t>Community Involvement</a:t>
          </a:r>
          <a:endParaRPr lang="en-US"/>
        </a:p>
      </dgm:t>
    </dgm:pt>
    <dgm:pt modelId="{2B07C83C-F82A-4868-9377-24232852C6DC}" type="parTrans" cxnId="{6DF7FD9E-F5FE-4F01-AAAD-0EF383E165AE}">
      <dgm:prSet/>
      <dgm:spPr/>
      <dgm:t>
        <a:bodyPr/>
        <a:lstStyle/>
        <a:p>
          <a:endParaRPr lang="en-US"/>
        </a:p>
      </dgm:t>
    </dgm:pt>
    <dgm:pt modelId="{5D18633E-7068-460F-898D-1303FDA7719A}" type="sibTrans" cxnId="{6DF7FD9E-F5FE-4F01-AAAD-0EF383E165AE}">
      <dgm:prSet/>
      <dgm:spPr/>
      <dgm:t>
        <a:bodyPr/>
        <a:lstStyle/>
        <a:p>
          <a:endParaRPr lang="en-US"/>
        </a:p>
      </dgm:t>
    </dgm:pt>
    <dgm:pt modelId="{5DF13F35-ABCD-43BA-AF0B-561F2C388AB2}">
      <dgm:prSet/>
      <dgm:spPr/>
      <dgm:t>
        <a:bodyPr/>
        <a:lstStyle/>
        <a:p>
          <a:r>
            <a:rPr lang="en-IN" b="0" i="0" baseline="0"/>
            <a:t>Participatory forest management</a:t>
          </a:r>
          <a:endParaRPr lang="en-US"/>
        </a:p>
      </dgm:t>
    </dgm:pt>
    <dgm:pt modelId="{140CE293-F31B-4AA6-B1A2-4EE00662BC6A}" type="parTrans" cxnId="{BB97EA9A-1FE8-492C-8611-A8ECD6073984}">
      <dgm:prSet/>
      <dgm:spPr/>
      <dgm:t>
        <a:bodyPr/>
        <a:lstStyle/>
        <a:p>
          <a:endParaRPr lang="en-US"/>
        </a:p>
      </dgm:t>
    </dgm:pt>
    <dgm:pt modelId="{3B3BFB50-3C14-4C80-9567-14465D053A71}" type="sibTrans" cxnId="{BB97EA9A-1FE8-492C-8611-A8ECD6073984}">
      <dgm:prSet/>
      <dgm:spPr/>
      <dgm:t>
        <a:bodyPr/>
        <a:lstStyle/>
        <a:p>
          <a:endParaRPr lang="en-US"/>
        </a:p>
      </dgm:t>
    </dgm:pt>
    <dgm:pt modelId="{CD8FE4B3-34E9-4A7C-8635-70C7B4C9EC3E}">
      <dgm:prSet/>
      <dgm:spPr/>
      <dgm:t>
        <a:bodyPr/>
        <a:lstStyle/>
        <a:p>
          <a:r>
            <a:rPr lang="en-IN" b="0" i="0" baseline="0"/>
            <a:t>Indigenous knowledge and practices</a:t>
          </a:r>
          <a:endParaRPr lang="en-US"/>
        </a:p>
      </dgm:t>
    </dgm:pt>
    <dgm:pt modelId="{4A297AFB-455F-4093-801E-687E39715A8C}" type="parTrans" cxnId="{CF6FEE41-477C-485D-9E33-628679085339}">
      <dgm:prSet/>
      <dgm:spPr/>
      <dgm:t>
        <a:bodyPr/>
        <a:lstStyle/>
        <a:p>
          <a:endParaRPr lang="en-US"/>
        </a:p>
      </dgm:t>
    </dgm:pt>
    <dgm:pt modelId="{DADF6B7E-374F-4E32-96D0-53EC8E3C450B}" type="sibTrans" cxnId="{CF6FEE41-477C-485D-9E33-628679085339}">
      <dgm:prSet/>
      <dgm:spPr/>
      <dgm:t>
        <a:bodyPr/>
        <a:lstStyle/>
        <a:p>
          <a:endParaRPr lang="en-US"/>
        </a:p>
      </dgm:t>
    </dgm:pt>
    <dgm:pt modelId="{6B819249-0A0E-40B4-82A8-FC94F5BBC460}" type="pres">
      <dgm:prSet presAssocID="{97DB72E8-95EC-465D-9B8A-68618CE98A1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8813B9-3616-43BD-8557-5D071237B733}" type="pres">
      <dgm:prSet presAssocID="{2080B799-CE39-494D-9870-D8AB57D0FC1F}" presName="boxAndChildren" presStyleCnt="0"/>
      <dgm:spPr/>
    </dgm:pt>
    <dgm:pt modelId="{E3DEF894-ED1D-4B17-8F1E-FB289018B18E}" type="pres">
      <dgm:prSet presAssocID="{2080B799-CE39-494D-9870-D8AB57D0FC1F}" presName="parentTextBox" presStyleLbl="alignNode1" presStyleIdx="0" presStyleCnt="3"/>
      <dgm:spPr/>
      <dgm:t>
        <a:bodyPr/>
        <a:lstStyle/>
        <a:p>
          <a:endParaRPr lang="en-US"/>
        </a:p>
      </dgm:t>
    </dgm:pt>
    <dgm:pt modelId="{A461274C-6625-4F36-96BF-5707DCCC05C5}" type="pres">
      <dgm:prSet presAssocID="{2080B799-CE39-494D-9870-D8AB57D0FC1F}" presName="descendantBox" presStyleLbl="bgAccFollowNode1" presStyleIdx="0" presStyleCnt="3"/>
      <dgm:spPr/>
      <dgm:t>
        <a:bodyPr/>
        <a:lstStyle/>
        <a:p>
          <a:endParaRPr lang="en-US"/>
        </a:p>
      </dgm:t>
    </dgm:pt>
    <dgm:pt modelId="{01015986-E099-4069-86A5-463A59040552}" type="pres">
      <dgm:prSet presAssocID="{DD37FE78-5236-460F-B3D4-12B9856685F8}" presName="sp" presStyleCnt="0"/>
      <dgm:spPr/>
    </dgm:pt>
    <dgm:pt modelId="{E8F6D828-742A-4945-96AE-2D935EF6C883}" type="pres">
      <dgm:prSet presAssocID="{21C0E6A5-1459-46F3-AF67-78FFC8774070}" presName="arrowAndChildren" presStyleCnt="0"/>
      <dgm:spPr/>
    </dgm:pt>
    <dgm:pt modelId="{D13AF7DF-4F92-420B-A54B-8DD83402914C}" type="pres">
      <dgm:prSet presAssocID="{21C0E6A5-1459-46F3-AF67-78FFC8774070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D362AF90-7A55-40B3-BA22-4B880C104416}" type="pres">
      <dgm:prSet presAssocID="{21C0E6A5-1459-46F3-AF67-78FFC8774070}" presName="arrow" presStyleLbl="alignNode1" presStyleIdx="1" presStyleCnt="3"/>
      <dgm:spPr/>
      <dgm:t>
        <a:bodyPr/>
        <a:lstStyle/>
        <a:p>
          <a:endParaRPr lang="en-US"/>
        </a:p>
      </dgm:t>
    </dgm:pt>
    <dgm:pt modelId="{9B5D8E96-2345-48EE-8F68-554F81B060A9}" type="pres">
      <dgm:prSet presAssocID="{21C0E6A5-1459-46F3-AF67-78FFC8774070}" presName="descendantArrow" presStyleLbl="bgAccFollowNode1" presStyleIdx="1" presStyleCnt="3"/>
      <dgm:spPr/>
      <dgm:t>
        <a:bodyPr/>
        <a:lstStyle/>
        <a:p>
          <a:endParaRPr lang="en-US"/>
        </a:p>
      </dgm:t>
    </dgm:pt>
    <dgm:pt modelId="{674FE235-4052-4EC3-A8E0-B9058E1006C4}" type="pres">
      <dgm:prSet presAssocID="{58E2FDD2-C132-44D6-9592-FE4723171ACC}" presName="sp" presStyleCnt="0"/>
      <dgm:spPr/>
    </dgm:pt>
    <dgm:pt modelId="{072E4AE4-07F9-40B7-8994-E3A08F2EEFD9}" type="pres">
      <dgm:prSet presAssocID="{11EEB622-687D-4733-B4FE-FC7A10AB91DC}" presName="arrowAndChildren" presStyleCnt="0"/>
      <dgm:spPr/>
    </dgm:pt>
    <dgm:pt modelId="{F29B675C-5E81-4E9A-B7DB-86D8815537BD}" type="pres">
      <dgm:prSet presAssocID="{11EEB622-687D-4733-B4FE-FC7A10AB91DC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0941EEE8-6BE6-4A7A-8D91-E67EB7C26473}" type="pres">
      <dgm:prSet presAssocID="{11EEB622-687D-4733-B4FE-FC7A10AB91DC}" presName="arrow" presStyleLbl="alignNode1" presStyleIdx="2" presStyleCnt="3"/>
      <dgm:spPr/>
      <dgm:t>
        <a:bodyPr/>
        <a:lstStyle/>
        <a:p>
          <a:endParaRPr lang="en-US"/>
        </a:p>
      </dgm:t>
    </dgm:pt>
    <dgm:pt modelId="{AD414974-B20E-4F20-8FBE-F52686324264}" type="pres">
      <dgm:prSet presAssocID="{11EEB622-687D-4733-B4FE-FC7A10AB91DC}" presName="descendantArrow" presStyleLbl="bgAccFollowNode1" presStyleIdx="2" presStyleCnt="3"/>
      <dgm:spPr/>
      <dgm:t>
        <a:bodyPr/>
        <a:lstStyle/>
        <a:p>
          <a:endParaRPr lang="en-US"/>
        </a:p>
      </dgm:t>
    </dgm:pt>
  </dgm:ptLst>
  <dgm:cxnLst>
    <dgm:cxn modelId="{97D07D44-E194-419C-BD45-E74148934DA4}" type="presOf" srcId="{11387A63-5732-4548-987F-395E06087C26}" destId="{AD414974-B20E-4F20-8FBE-F52686324264}" srcOrd="0" destOrd="1" presId="urn:microsoft.com/office/officeart/2016/7/layout/VerticalDownArrowProcess"/>
    <dgm:cxn modelId="{0E23A9E8-D2CF-4D1B-865B-980E3C4D440A}" type="presOf" srcId="{178D149B-2544-4B73-B43B-D5765DE20F5C}" destId="{9B5D8E96-2345-48EE-8F68-554F81B060A9}" srcOrd="0" destOrd="1" presId="urn:microsoft.com/office/officeart/2016/7/layout/VerticalDownArrowProcess"/>
    <dgm:cxn modelId="{39308A4E-AB37-496D-A047-DA89F33979B0}" srcId="{21C0E6A5-1459-46F3-AF67-78FFC8774070}" destId="{178D149B-2544-4B73-B43B-D5765DE20F5C}" srcOrd="1" destOrd="0" parTransId="{5010883D-3D6D-40F1-893C-68B3C434934C}" sibTransId="{BBA921C3-1FBB-4EFA-92F2-E1AC5E075874}"/>
    <dgm:cxn modelId="{0DED579E-D0A0-4695-93AA-532C7E43E7B8}" type="presOf" srcId="{97DB72E8-95EC-465D-9B8A-68618CE98A14}" destId="{6B819249-0A0E-40B4-82A8-FC94F5BBC460}" srcOrd="0" destOrd="0" presId="urn:microsoft.com/office/officeart/2016/7/layout/VerticalDownArrowProcess"/>
    <dgm:cxn modelId="{CF6FEE41-477C-485D-9E33-628679085339}" srcId="{2080B799-CE39-494D-9870-D8AB57D0FC1F}" destId="{CD8FE4B3-34E9-4A7C-8635-70C7B4C9EC3E}" srcOrd="1" destOrd="0" parTransId="{4A297AFB-455F-4093-801E-687E39715A8C}" sibTransId="{DADF6B7E-374F-4E32-96D0-53EC8E3C450B}"/>
    <dgm:cxn modelId="{3479E50F-01F2-4B53-8ADB-74F6E5CF4366}" srcId="{11EEB622-687D-4733-B4FE-FC7A10AB91DC}" destId="{1193D870-2264-4351-B2DF-3D5667F66EB2}" srcOrd="0" destOrd="0" parTransId="{95EA7BCE-581B-4D85-B2F4-DC74FE2A97DF}" sibTransId="{D4A99AF0-7DD8-46BC-B771-6362F5513A16}"/>
    <dgm:cxn modelId="{5859E6AF-18B4-4E3C-BC10-85666A2137EB}" type="presOf" srcId="{21C0E6A5-1459-46F3-AF67-78FFC8774070}" destId="{D13AF7DF-4F92-420B-A54B-8DD83402914C}" srcOrd="0" destOrd="0" presId="urn:microsoft.com/office/officeart/2016/7/layout/VerticalDownArrowProcess"/>
    <dgm:cxn modelId="{6C42AD39-7251-487A-9CB5-916333A2F169}" type="presOf" srcId="{11EEB622-687D-4733-B4FE-FC7A10AB91DC}" destId="{0941EEE8-6BE6-4A7A-8D91-E67EB7C26473}" srcOrd="1" destOrd="0" presId="urn:microsoft.com/office/officeart/2016/7/layout/VerticalDownArrowProcess"/>
    <dgm:cxn modelId="{49A3D39A-9449-4C6B-A688-E426D00BF6C0}" type="presOf" srcId="{21C0E6A5-1459-46F3-AF67-78FFC8774070}" destId="{D362AF90-7A55-40B3-BA22-4B880C104416}" srcOrd="1" destOrd="0" presId="urn:microsoft.com/office/officeart/2016/7/layout/VerticalDownArrowProcess"/>
    <dgm:cxn modelId="{608E1F42-F131-4FCD-9973-6AABCD1237F1}" type="presOf" srcId="{5DF13F35-ABCD-43BA-AF0B-561F2C388AB2}" destId="{A461274C-6625-4F36-96BF-5707DCCC05C5}" srcOrd="0" destOrd="0" presId="urn:microsoft.com/office/officeart/2016/7/layout/VerticalDownArrowProcess"/>
    <dgm:cxn modelId="{64084E2B-7B47-4D99-B35F-8435F3C12A13}" type="presOf" srcId="{CD8FE4B3-34E9-4A7C-8635-70C7B4C9EC3E}" destId="{A461274C-6625-4F36-96BF-5707DCCC05C5}" srcOrd="0" destOrd="1" presId="urn:microsoft.com/office/officeart/2016/7/layout/VerticalDownArrowProcess"/>
    <dgm:cxn modelId="{A1EA0C64-0700-4F04-B2D6-36DB8B7D53F9}" srcId="{97DB72E8-95EC-465D-9B8A-68618CE98A14}" destId="{21C0E6A5-1459-46F3-AF67-78FFC8774070}" srcOrd="1" destOrd="0" parTransId="{3917CA1E-F194-4ECB-8759-2F1683F3EAFD}" sibTransId="{DD37FE78-5236-460F-B3D4-12B9856685F8}"/>
    <dgm:cxn modelId="{6DF7FD9E-F5FE-4F01-AAAD-0EF383E165AE}" srcId="{97DB72E8-95EC-465D-9B8A-68618CE98A14}" destId="{2080B799-CE39-494D-9870-D8AB57D0FC1F}" srcOrd="2" destOrd="0" parTransId="{2B07C83C-F82A-4868-9377-24232852C6DC}" sibTransId="{5D18633E-7068-460F-898D-1303FDA7719A}"/>
    <dgm:cxn modelId="{A4CE8A93-47EB-4D55-B572-048D0E1A7E23}" type="presOf" srcId="{8E4616BD-2B49-4B50-80B3-330375CE7843}" destId="{9B5D8E96-2345-48EE-8F68-554F81B060A9}" srcOrd="0" destOrd="0" presId="urn:microsoft.com/office/officeart/2016/7/layout/VerticalDownArrowProcess"/>
    <dgm:cxn modelId="{DC83F6A6-05AC-4D2D-94FD-D23174DFB713}" type="presOf" srcId="{1193D870-2264-4351-B2DF-3D5667F66EB2}" destId="{AD414974-B20E-4F20-8FBE-F52686324264}" srcOrd="0" destOrd="0" presId="urn:microsoft.com/office/officeart/2016/7/layout/VerticalDownArrowProcess"/>
    <dgm:cxn modelId="{2E3D4E61-8355-4710-9B78-68FCAA4132B8}" srcId="{21C0E6A5-1459-46F3-AF67-78FFC8774070}" destId="{8E4616BD-2B49-4B50-80B3-330375CE7843}" srcOrd="0" destOrd="0" parTransId="{4964B018-E9FC-42B9-9FE7-44680AA06159}" sibTransId="{37374045-3896-4B19-8F3A-1FE350510D7C}"/>
    <dgm:cxn modelId="{D9D8CAC4-3847-424D-A5AD-923C0C175F7C}" type="presOf" srcId="{11EEB622-687D-4733-B4FE-FC7A10AB91DC}" destId="{F29B675C-5E81-4E9A-B7DB-86D8815537BD}" srcOrd="0" destOrd="0" presId="urn:microsoft.com/office/officeart/2016/7/layout/VerticalDownArrowProcess"/>
    <dgm:cxn modelId="{C27B6FCA-C0D7-48D8-A2F4-A63F9315F96A}" srcId="{97DB72E8-95EC-465D-9B8A-68618CE98A14}" destId="{11EEB622-687D-4733-B4FE-FC7A10AB91DC}" srcOrd="0" destOrd="0" parTransId="{7E229E9A-E43E-473C-A9FE-91A57DBF464C}" sibTransId="{58E2FDD2-C132-44D6-9592-FE4723171ACC}"/>
    <dgm:cxn modelId="{BB97EA9A-1FE8-492C-8611-A8ECD6073984}" srcId="{2080B799-CE39-494D-9870-D8AB57D0FC1F}" destId="{5DF13F35-ABCD-43BA-AF0B-561F2C388AB2}" srcOrd="0" destOrd="0" parTransId="{140CE293-F31B-4AA6-B1A2-4EE00662BC6A}" sibTransId="{3B3BFB50-3C14-4C80-9567-14465D053A71}"/>
    <dgm:cxn modelId="{B8B9D149-AE02-466E-82ED-FED257581BB3}" srcId="{11EEB622-687D-4733-B4FE-FC7A10AB91DC}" destId="{11387A63-5732-4548-987F-395E06087C26}" srcOrd="1" destOrd="0" parTransId="{122F5FCA-9EFB-4D86-9E89-85BA593C110D}" sibTransId="{D11E69F4-9C01-4195-9D44-2DC918CF86D0}"/>
    <dgm:cxn modelId="{2563E4E2-0239-48B6-8D89-C86C2AAE74B7}" type="presOf" srcId="{2080B799-CE39-494D-9870-D8AB57D0FC1F}" destId="{E3DEF894-ED1D-4B17-8F1E-FB289018B18E}" srcOrd="0" destOrd="0" presId="urn:microsoft.com/office/officeart/2016/7/layout/VerticalDownArrowProcess"/>
    <dgm:cxn modelId="{C28203EB-D9E5-4E15-9861-51D712D71D36}" type="presParOf" srcId="{6B819249-0A0E-40B4-82A8-FC94F5BBC460}" destId="{898813B9-3616-43BD-8557-5D071237B733}" srcOrd="0" destOrd="0" presId="urn:microsoft.com/office/officeart/2016/7/layout/VerticalDownArrowProcess"/>
    <dgm:cxn modelId="{DEEA406F-05CF-4888-B9A3-E3DCED270349}" type="presParOf" srcId="{898813B9-3616-43BD-8557-5D071237B733}" destId="{E3DEF894-ED1D-4B17-8F1E-FB289018B18E}" srcOrd="0" destOrd="0" presId="urn:microsoft.com/office/officeart/2016/7/layout/VerticalDownArrowProcess"/>
    <dgm:cxn modelId="{FCC12E9D-2054-43C6-BEB8-4CE06969AF73}" type="presParOf" srcId="{898813B9-3616-43BD-8557-5D071237B733}" destId="{A461274C-6625-4F36-96BF-5707DCCC05C5}" srcOrd="1" destOrd="0" presId="urn:microsoft.com/office/officeart/2016/7/layout/VerticalDownArrowProcess"/>
    <dgm:cxn modelId="{A68C27CD-5F2F-4E43-BB7A-6F8EF0147340}" type="presParOf" srcId="{6B819249-0A0E-40B4-82A8-FC94F5BBC460}" destId="{01015986-E099-4069-86A5-463A59040552}" srcOrd="1" destOrd="0" presId="urn:microsoft.com/office/officeart/2016/7/layout/VerticalDownArrowProcess"/>
    <dgm:cxn modelId="{74A6E487-302E-4678-B96C-B9B6DFCD50A3}" type="presParOf" srcId="{6B819249-0A0E-40B4-82A8-FC94F5BBC460}" destId="{E8F6D828-742A-4945-96AE-2D935EF6C883}" srcOrd="2" destOrd="0" presId="urn:microsoft.com/office/officeart/2016/7/layout/VerticalDownArrowProcess"/>
    <dgm:cxn modelId="{5ABA4D56-29FA-4DC8-AC13-1A6ADF533EBB}" type="presParOf" srcId="{E8F6D828-742A-4945-96AE-2D935EF6C883}" destId="{D13AF7DF-4F92-420B-A54B-8DD83402914C}" srcOrd="0" destOrd="0" presId="urn:microsoft.com/office/officeart/2016/7/layout/VerticalDownArrowProcess"/>
    <dgm:cxn modelId="{A740F84C-E084-4000-8114-B4D81868FA43}" type="presParOf" srcId="{E8F6D828-742A-4945-96AE-2D935EF6C883}" destId="{D362AF90-7A55-40B3-BA22-4B880C104416}" srcOrd="1" destOrd="0" presId="urn:microsoft.com/office/officeart/2016/7/layout/VerticalDownArrowProcess"/>
    <dgm:cxn modelId="{B0B33014-0DD7-46C9-981C-96756116BAA3}" type="presParOf" srcId="{E8F6D828-742A-4945-96AE-2D935EF6C883}" destId="{9B5D8E96-2345-48EE-8F68-554F81B060A9}" srcOrd="2" destOrd="0" presId="urn:microsoft.com/office/officeart/2016/7/layout/VerticalDownArrowProcess"/>
    <dgm:cxn modelId="{D8D2C950-ECCE-42FA-B7CD-1F0834CA152F}" type="presParOf" srcId="{6B819249-0A0E-40B4-82A8-FC94F5BBC460}" destId="{674FE235-4052-4EC3-A8E0-B9058E1006C4}" srcOrd="3" destOrd="0" presId="urn:microsoft.com/office/officeart/2016/7/layout/VerticalDownArrowProcess"/>
    <dgm:cxn modelId="{BB29EA74-3CD1-4884-895E-DD58D5AEE561}" type="presParOf" srcId="{6B819249-0A0E-40B4-82A8-FC94F5BBC460}" destId="{072E4AE4-07F9-40B7-8994-E3A08F2EEFD9}" srcOrd="4" destOrd="0" presId="urn:microsoft.com/office/officeart/2016/7/layout/VerticalDownArrowProcess"/>
    <dgm:cxn modelId="{385F7147-B620-4528-B1A8-3DA5EED8E9E5}" type="presParOf" srcId="{072E4AE4-07F9-40B7-8994-E3A08F2EEFD9}" destId="{F29B675C-5E81-4E9A-B7DB-86D8815537BD}" srcOrd="0" destOrd="0" presId="urn:microsoft.com/office/officeart/2016/7/layout/VerticalDownArrowProcess"/>
    <dgm:cxn modelId="{F209E8EA-C49D-4AEE-9DD6-85C0FBF2CFE7}" type="presParOf" srcId="{072E4AE4-07F9-40B7-8994-E3A08F2EEFD9}" destId="{0941EEE8-6BE6-4A7A-8D91-E67EB7C26473}" srcOrd="1" destOrd="0" presId="urn:microsoft.com/office/officeart/2016/7/layout/VerticalDownArrowProcess"/>
    <dgm:cxn modelId="{2973225E-8F9F-4D5C-A2A2-812BE6873B01}" type="presParOf" srcId="{072E4AE4-07F9-40B7-8994-E3A08F2EEFD9}" destId="{AD414974-B20E-4F20-8FBE-F5268632426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921132-A81E-4B18-A3E4-ADED2DD7C02B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B1FE9F-CD08-4FB0-A3A1-A8E82B2E6C74}">
      <dgm:prSet/>
      <dgm:spPr/>
      <dgm:t>
        <a:bodyPr/>
        <a:lstStyle/>
        <a:p>
          <a:r>
            <a:rPr lang="en-IN" b="1" i="0" baseline="0" dirty="0"/>
            <a:t>Sustainable Water Management</a:t>
          </a:r>
          <a:endParaRPr lang="en-US" dirty="0"/>
        </a:p>
      </dgm:t>
    </dgm:pt>
    <dgm:pt modelId="{6B48AE0B-B350-4F41-A04B-055DC70B8B6D}" type="parTrans" cxnId="{B01CE801-62C6-4895-8F95-0E8DDCF488C5}">
      <dgm:prSet/>
      <dgm:spPr/>
      <dgm:t>
        <a:bodyPr/>
        <a:lstStyle/>
        <a:p>
          <a:endParaRPr lang="en-US"/>
        </a:p>
      </dgm:t>
    </dgm:pt>
    <dgm:pt modelId="{647C9BA5-4D87-42C9-913D-82C7604E6BC7}" type="sibTrans" cxnId="{B01CE801-62C6-4895-8F95-0E8DDCF488C5}">
      <dgm:prSet/>
      <dgm:spPr/>
      <dgm:t>
        <a:bodyPr/>
        <a:lstStyle/>
        <a:p>
          <a:endParaRPr lang="en-US"/>
        </a:p>
      </dgm:t>
    </dgm:pt>
    <dgm:pt modelId="{A77B754B-F686-438C-A6BE-48CCC1F6C4FB}">
      <dgm:prSet/>
      <dgm:spPr/>
      <dgm:t>
        <a:bodyPr/>
        <a:lstStyle/>
        <a:p>
          <a:r>
            <a:rPr lang="en-IN" b="0" i="0" baseline="0" dirty="0"/>
            <a:t>Efficient irrigation techniques</a:t>
          </a:r>
          <a:endParaRPr lang="en-US" dirty="0"/>
        </a:p>
      </dgm:t>
    </dgm:pt>
    <dgm:pt modelId="{B2C2EEB0-540C-4334-9223-4C8A04F838A9}" type="parTrans" cxnId="{25E829D7-0ED8-4241-8A3C-6A8A24A78F68}">
      <dgm:prSet/>
      <dgm:spPr/>
      <dgm:t>
        <a:bodyPr/>
        <a:lstStyle/>
        <a:p>
          <a:endParaRPr lang="en-US"/>
        </a:p>
      </dgm:t>
    </dgm:pt>
    <dgm:pt modelId="{68B455E7-7684-4C8B-9299-08EA92698337}" type="sibTrans" cxnId="{25E829D7-0ED8-4241-8A3C-6A8A24A78F68}">
      <dgm:prSet/>
      <dgm:spPr/>
      <dgm:t>
        <a:bodyPr/>
        <a:lstStyle/>
        <a:p>
          <a:endParaRPr lang="en-US"/>
        </a:p>
      </dgm:t>
    </dgm:pt>
    <dgm:pt modelId="{3393788A-723F-42A7-B013-2DC9C6A7A9DD}">
      <dgm:prSet/>
      <dgm:spPr/>
      <dgm:t>
        <a:bodyPr/>
        <a:lstStyle/>
        <a:p>
          <a:r>
            <a:rPr lang="en-IN" b="0" i="0" baseline="0" dirty="0"/>
            <a:t>Rainwater harvesting</a:t>
          </a:r>
          <a:endParaRPr lang="en-US" dirty="0"/>
        </a:p>
      </dgm:t>
    </dgm:pt>
    <dgm:pt modelId="{F807B671-0F50-4CD1-994E-1A43BF98EEF7}" type="parTrans" cxnId="{F0033CE3-9705-4CC8-B966-522688D8AC59}">
      <dgm:prSet/>
      <dgm:spPr/>
      <dgm:t>
        <a:bodyPr/>
        <a:lstStyle/>
        <a:p>
          <a:endParaRPr lang="en-US"/>
        </a:p>
      </dgm:t>
    </dgm:pt>
    <dgm:pt modelId="{79133D05-E804-467E-ABF4-74E6A3FB7142}" type="sibTrans" cxnId="{F0033CE3-9705-4CC8-B966-522688D8AC59}">
      <dgm:prSet/>
      <dgm:spPr/>
      <dgm:t>
        <a:bodyPr/>
        <a:lstStyle/>
        <a:p>
          <a:endParaRPr lang="en-US"/>
        </a:p>
      </dgm:t>
    </dgm:pt>
    <dgm:pt modelId="{4208C2EF-E3AE-4003-83D4-F515E33EAF55}">
      <dgm:prSet/>
      <dgm:spPr/>
      <dgm:t>
        <a:bodyPr/>
        <a:lstStyle/>
        <a:p>
          <a:r>
            <a:rPr lang="en-IN" b="1" i="0" baseline="0" dirty="0"/>
            <a:t>Pollution Control</a:t>
          </a:r>
          <a:endParaRPr lang="en-US" dirty="0"/>
        </a:p>
      </dgm:t>
    </dgm:pt>
    <dgm:pt modelId="{ED3251A7-3AD2-400B-832D-C8B13C8F370E}" type="parTrans" cxnId="{38BFCF9C-C256-4789-9192-C7BCE37028D0}">
      <dgm:prSet/>
      <dgm:spPr/>
      <dgm:t>
        <a:bodyPr/>
        <a:lstStyle/>
        <a:p>
          <a:endParaRPr lang="en-US"/>
        </a:p>
      </dgm:t>
    </dgm:pt>
    <dgm:pt modelId="{5A056490-7924-4DF7-8995-83316849756C}" type="sibTrans" cxnId="{38BFCF9C-C256-4789-9192-C7BCE37028D0}">
      <dgm:prSet/>
      <dgm:spPr/>
      <dgm:t>
        <a:bodyPr/>
        <a:lstStyle/>
        <a:p>
          <a:endParaRPr lang="en-US"/>
        </a:p>
      </dgm:t>
    </dgm:pt>
    <dgm:pt modelId="{6BD15FAF-9773-49AD-8CC2-5EB72F0AD8AC}">
      <dgm:prSet/>
      <dgm:spPr/>
      <dgm:t>
        <a:bodyPr/>
        <a:lstStyle/>
        <a:p>
          <a:r>
            <a:rPr lang="en-IN" b="0" i="0" baseline="0" dirty="0"/>
            <a:t>Wastewater treatment</a:t>
          </a:r>
          <a:endParaRPr lang="en-US" dirty="0"/>
        </a:p>
      </dgm:t>
    </dgm:pt>
    <dgm:pt modelId="{A4C7DF06-BA48-49FD-9989-A9552C809C01}" type="parTrans" cxnId="{5F29442C-FF35-4239-A739-AF6BDE56C55F}">
      <dgm:prSet/>
      <dgm:spPr/>
      <dgm:t>
        <a:bodyPr/>
        <a:lstStyle/>
        <a:p>
          <a:endParaRPr lang="en-US"/>
        </a:p>
      </dgm:t>
    </dgm:pt>
    <dgm:pt modelId="{9B7C1CE8-CA1C-4DF8-9D25-2EEC8C64C59F}" type="sibTrans" cxnId="{5F29442C-FF35-4239-A739-AF6BDE56C55F}">
      <dgm:prSet/>
      <dgm:spPr/>
      <dgm:t>
        <a:bodyPr/>
        <a:lstStyle/>
        <a:p>
          <a:endParaRPr lang="en-US"/>
        </a:p>
      </dgm:t>
    </dgm:pt>
    <dgm:pt modelId="{12272362-953E-4DDB-932B-E994E2FE57A4}">
      <dgm:prSet/>
      <dgm:spPr/>
      <dgm:t>
        <a:bodyPr/>
        <a:lstStyle/>
        <a:p>
          <a:r>
            <a:rPr lang="en-IN" b="0" i="0" baseline="0" dirty="0"/>
            <a:t>Regulation of industrial discharges</a:t>
          </a:r>
          <a:endParaRPr lang="en-US" dirty="0"/>
        </a:p>
      </dgm:t>
    </dgm:pt>
    <dgm:pt modelId="{80C3C658-7162-4897-92C8-F6089A56E80C}" type="parTrans" cxnId="{C4153999-3C09-41A0-A584-7D396ED5D914}">
      <dgm:prSet/>
      <dgm:spPr/>
      <dgm:t>
        <a:bodyPr/>
        <a:lstStyle/>
        <a:p>
          <a:endParaRPr lang="en-US"/>
        </a:p>
      </dgm:t>
    </dgm:pt>
    <dgm:pt modelId="{DE240FF7-66B7-4C0D-9912-0FC4D374F5E0}" type="sibTrans" cxnId="{C4153999-3C09-41A0-A584-7D396ED5D914}">
      <dgm:prSet/>
      <dgm:spPr/>
      <dgm:t>
        <a:bodyPr/>
        <a:lstStyle/>
        <a:p>
          <a:endParaRPr lang="en-US"/>
        </a:p>
      </dgm:t>
    </dgm:pt>
    <dgm:pt modelId="{E06F08DF-72C7-46D7-9B7C-BBDA93A9A777}">
      <dgm:prSet/>
      <dgm:spPr/>
      <dgm:t>
        <a:bodyPr/>
        <a:lstStyle/>
        <a:p>
          <a:r>
            <a:rPr lang="en-IN" b="1" i="0" baseline="0" dirty="0"/>
            <a:t>Restoration Projects</a:t>
          </a:r>
          <a:endParaRPr lang="en-US" dirty="0"/>
        </a:p>
      </dgm:t>
    </dgm:pt>
    <dgm:pt modelId="{0FD379FF-5CB2-4FEA-BBC8-39B9B79EAE3B}" type="parTrans" cxnId="{C02CB9F1-8CB6-427B-8314-C8014348413E}">
      <dgm:prSet/>
      <dgm:spPr/>
      <dgm:t>
        <a:bodyPr/>
        <a:lstStyle/>
        <a:p>
          <a:endParaRPr lang="en-US"/>
        </a:p>
      </dgm:t>
    </dgm:pt>
    <dgm:pt modelId="{F68DD9C6-6B7B-4DD6-85A5-1FD51331F3D0}" type="sibTrans" cxnId="{C02CB9F1-8CB6-427B-8314-C8014348413E}">
      <dgm:prSet/>
      <dgm:spPr/>
      <dgm:t>
        <a:bodyPr/>
        <a:lstStyle/>
        <a:p>
          <a:endParaRPr lang="en-US"/>
        </a:p>
      </dgm:t>
    </dgm:pt>
    <dgm:pt modelId="{95977334-8524-4863-B98F-7E8B0E7274E3}">
      <dgm:prSet/>
      <dgm:spPr/>
      <dgm:t>
        <a:bodyPr/>
        <a:lstStyle/>
        <a:p>
          <a:r>
            <a:rPr lang="en-IN" b="0" i="0" baseline="0" dirty="0"/>
            <a:t>Wetland restoration</a:t>
          </a:r>
          <a:endParaRPr lang="en-US" dirty="0"/>
        </a:p>
      </dgm:t>
    </dgm:pt>
    <dgm:pt modelId="{FFEDF8C9-4272-4B2A-98DA-F1D2C40045D2}" type="parTrans" cxnId="{BED92C47-25DE-4342-861D-42C2193BD20B}">
      <dgm:prSet/>
      <dgm:spPr/>
      <dgm:t>
        <a:bodyPr/>
        <a:lstStyle/>
        <a:p>
          <a:endParaRPr lang="en-US"/>
        </a:p>
      </dgm:t>
    </dgm:pt>
    <dgm:pt modelId="{148CA6E5-BFDA-4943-850C-20FF45EA93B2}" type="sibTrans" cxnId="{BED92C47-25DE-4342-861D-42C2193BD20B}">
      <dgm:prSet/>
      <dgm:spPr/>
      <dgm:t>
        <a:bodyPr/>
        <a:lstStyle/>
        <a:p>
          <a:endParaRPr lang="en-US"/>
        </a:p>
      </dgm:t>
    </dgm:pt>
    <dgm:pt modelId="{7F1B7256-607F-4797-A8D9-EC52AED11F2A}">
      <dgm:prSet/>
      <dgm:spPr/>
      <dgm:t>
        <a:bodyPr/>
        <a:lstStyle/>
        <a:p>
          <a:r>
            <a:rPr lang="en-IN" b="0" i="0" baseline="0" dirty="0"/>
            <a:t>River clean-up initiatives</a:t>
          </a:r>
          <a:endParaRPr lang="en-US" dirty="0"/>
        </a:p>
      </dgm:t>
    </dgm:pt>
    <dgm:pt modelId="{915BE0ED-F543-4787-A0AE-E8B5267F45BC}" type="parTrans" cxnId="{A0101657-152E-48A7-8A0B-18EAB75940E1}">
      <dgm:prSet/>
      <dgm:spPr/>
      <dgm:t>
        <a:bodyPr/>
        <a:lstStyle/>
        <a:p>
          <a:endParaRPr lang="en-US"/>
        </a:p>
      </dgm:t>
    </dgm:pt>
    <dgm:pt modelId="{9BE67125-3238-47EB-9989-148CB408B828}" type="sibTrans" cxnId="{A0101657-152E-48A7-8A0B-18EAB75940E1}">
      <dgm:prSet/>
      <dgm:spPr/>
      <dgm:t>
        <a:bodyPr/>
        <a:lstStyle/>
        <a:p>
          <a:endParaRPr lang="en-US"/>
        </a:p>
      </dgm:t>
    </dgm:pt>
    <dgm:pt modelId="{A3D9F12B-B433-451B-9ABF-55F2BC90A073}" type="pres">
      <dgm:prSet presAssocID="{4A921132-A81E-4B18-A3E4-ADED2DD7C02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35590E-1A5A-48A6-9814-B800732CA704}" type="pres">
      <dgm:prSet presAssocID="{AEB1FE9F-CD08-4FB0-A3A1-A8E82B2E6C74}" presName="parentLin" presStyleCnt="0"/>
      <dgm:spPr/>
    </dgm:pt>
    <dgm:pt modelId="{2B797ADE-385F-43C4-A661-51C00E503F89}" type="pres">
      <dgm:prSet presAssocID="{AEB1FE9F-CD08-4FB0-A3A1-A8E82B2E6C7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E986BD6-5983-4B3C-BAE8-63D85C60F721}" type="pres">
      <dgm:prSet presAssocID="{AEB1FE9F-CD08-4FB0-A3A1-A8E82B2E6C7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59770-2BF6-43CE-AECF-BC341748F967}" type="pres">
      <dgm:prSet presAssocID="{AEB1FE9F-CD08-4FB0-A3A1-A8E82B2E6C74}" presName="negativeSpace" presStyleCnt="0"/>
      <dgm:spPr/>
    </dgm:pt>
    <dgm:pt modelId="{576893BA-DB80-4D71-BBC0-EFF23D917930}" type="pres">
      <dgm:prSet presAssocID="{AEB1FE9F-CD08-4FB0-A3A1-A8E82B2E6C74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266A6-EEF0-4712-A6ED-A91DBF1A8C17}" type="pres">
      <dgm:prSet presAssocID="{647C9BA5-4D87-42C9-913D-82C7604E6BC7}" presName="spaceBetweenRectangles" presStyleCnt="0"/>
      <dgm:spPr/>
    </dgm:pt>
    <dgm:pt modelId="{9140FB22-0C4B-4D72-A70D-D491E515578B}" type="pres">
      <dgm:prSet presAssocID="{4208C2EF-E3AE-4003-83D4-F515E33EAF55}" presName="parentLin" presStyleCnt="0"/>
      <dgm:spPr/>
    </dgm:pt>
    <dgm:pt modelId="{E06A0F11-38C2-4B3C-AA23-A9DEE4256417}" type="pres">
      <dgm:prSet presAssocID="{4208C2EF-E3AE-4003-83D4-F515E33EAF5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E5110D4-50DA-472F-9107-F084100224F3}" type="pres">
      <dgm:prSet presAssocID="{4208C2EF-E3AE-4003-83D4-F515E33EAF5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BB762-F40A-4451-94DD-8948979004B1}" type="pres">
      <dgm:prSet presAssocID="{4208C2EF-E3AE-4003-83D4-F515E33EAF55}" presName="negativeSpace" presStyleCnt="0"/>
      <dgm:spPr/>
    </dgm:pt>
    <dgm:pt modelId="{0335E3FE-F47E-4CE6-AA3E-3D5334203166}" type="pres">
      <dgm:prSet presAssocID="{4208C2EF-E3AE-4003-83D4-F515E33EAF5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75D631-0453-4345-A111-48F5BE3830D2}" type="pres">
      <dgm:prSet presAssocID="{5A056490-7924-4DF7-8995-83316849756C}" presName="spaceBetweenRectangles" presStyleCnt="0"/>
      <dgm:spPr/>
    </dgm:pt>
    <dgm:pt modelId="{E863C8E5-38C1-40B5-954D-61D7328D53BA}" type="pres">
      <dgm:prSet presAssocID="{E06F08DF-72C7-46D7-9B7C-BBDA93A9A777}" presName="parentLin" presStyleCnt="0"/>
      <dgm:spPr/>
    </dgm:pt>
    <dgm:pt modelId="{E854A4EC-1B64-4F55-BEF6-6BCC3A234F83}" type="pres">
      <dgm:prSet presAssocID="{E06F08DF-72C7-46D7-9B7C-BBDA93A9A77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E6FF8A6-6977-4895-8FAD-FD04E8991E5C}" type="pres">
      <dgm:prSet presAssocID="{E06F08DF-72C7-46D7-9B7C-BBDA93A9A77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DADBD-ED8B-410E-AF7F-FC2366AF134A}" type="pres">
      <dgm:prSet presAssocID="{E06F08DF-72C7-46D7-9B7C-BBDA93A9A777}" presName="negativeSpace" presStyleCnt="0"/>
      <dgm:spPr/>
    </dgm:pt>
    <dgm:pt modelId="{880EED87-BD9E-47D0-A9C2-9D312F5432BF}" type="pres">
      <dgm:prSet presAssocID="{E06F08DF-72C7-46D7-9B7C-BBDA93A9A77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29442C-FF35-4239-A739-AF6BDE56C55F}" srcId="{4208C2EF-E3AE-4003-83D4-F515E33EAF55}" destId="{6BD15FAF-9773-49AD-8CC2-5EB72F0AD8AC}" srcOrd="0" destOrd="0" parTransId="{A4C7DF06-BA48-49FD-9989-A9552C809C01}" sibTransId="{9B7C1CE8-CA1C-4DF8-9D25-2EEC8C64C59F}"/>
    <dgm:cxn modelId="{0D3CB793-407A-4FC2-86D5-BA7D68731F2B}" type="presOf" srcId="{12272362-953E-4DDB-932B-E994E2FE57A4}" destId="{0335E3FE-F47E-4CE6-AA3E-3D5334203166}" srcOrd="0" destOrd="1" presId="urn:microsoft.com/office/officeart/2005/8/layout/list1"/>
    <dgm:cxn modelId="{B01CE801-62C6-4895-8F95-0E8DDCF488C5}" srcId="{4A921132-A81E-4B18-A3E4-ADED2DD7C02B}" destId="{AEB1FE9F-CD08-4FB0-A3A1-A8E82B2E6C74}" srcOrd="0" destOrd="0" parTransId="{6B48AE0B-B350-4F41-A04B-055DC70B8B6D}" sibTransId="{647C9BA5-4D87-42C9-913D-82C7604E6BC7}"/>
    <dgm:cxn modelId="{980AD9EF-9D54-4F04-9C84-8F7DFA7D1A2E}" type="presOf" srcId="{4208C2EF-E3AE-4003-83D4-F515E33EAF55}" destId="{DE5110D4-50DA-472F-9107-F084100224F3}" srcOrd="1" destOrd="0" presId="urn:microsoft.com/office/officeart/2005/8/layout/list1"/>
    <dgm:cxn modelId="{F0033CE3-9705-4CC8-B966-522688D8AC59}" srcId="{AEB1FE9F-CD08-4FB0-A3A1-A8E82B2E6C74}" destId="{3393788A-723F-42A7-B013-2DC9C6A7A9DD}" srcOrd="1" destOrd="0" parTransId="{F807B671-0F50-4CD1-994E-1A43BF98EEF7}" sibTransId="{79133D05-E804-467E-ABF4-74E6A3FB7142}"/>
    <dgm:cxn modelId="{A7841CB7-78FF-4E85-9F66-2C051A84301A}" type="presOf" srcId="{4208C2EF-E3AE-4003-83D4-F515E33EAF55}" destId="{E06A0F11-38C2-4B3C-AA23-A9DEE4256417}" srcOrd="0" destOrd="0" presId="urn:microsoft.com/office/officeart/2005/8/layout/list1"/>
    <dgm:cxn modelId="{9EB81CF8-7650-4F95-91CF-7F511B1F3732}" type="presOf" srcId="{A77B754B-F686-438C-A6BE-48CCC1F6C4FB}" destId="{576893BA-DB80-4D71-BBC0-EFF23D917930}" srcOrd="0" destOrd="0" presId="urn:microsoft.com/office/officeart/2005/8/layout/list1"/>
    <dgm:cxn modelId="{EB557163-C1CE-4070-9857-0917D5C06A19}" type="presOf" srcId="{3393788A-723F-42A7-B013-2DC9C6A7A9DD}" destId="{576893BA-DB80-4D71-BBC0-EFF23D917930}" srcOrd="0" destOrd="1" presId="urn:microsoft.com/office/officeart/2005/8/layout/list1"/>
    <dgm:cxn modelId="{38BFCF9C-C256-4789-9192-C7BCE37028D0}" srcId="{4A921132-A81E-4B18-A3E4-ADED2DD7C02B}" destId="{4208C2EF-E3AE-4003-83D4-F515E33EAF55}" srcOrd="1" destOrd="0" parTransId="{ED3251A7-3AD2-400B-832D-C8B13C8F370E}" sibTransId="{5A056490-7924-4DF7-8995-83316849756C}"/>
    <dgm:cxn modelId="{C02CB9F1-8CB6-427B-8314-C8014348413E}" srcId="{4A921132-A81E-4B18-A3E4-ADED2DD7C02B}" destId="{E06F08DF-72C7-46D7-9B7C-BBDA93A9A777}" srcOrd="2" destOrd="0" parTransId="{0FD379FF-5CB2-4FEA-BBC8-39B9B79EAE3B}" sibTransId="{F68DD9C6-6B7B-4DD6-85A5-1FD51331F3D0}"/>
    <dgm:cxn modelId="{55660C61-8D3D-468D-A927-8B57042CAB56}" type="presOf" srcId="{6BD15FAF-9773-49AD-8CC2-5EB72F0AD8AC}" destId="{0335E3FE-F47E-4CE6-AA3E-3D5334203166}" srcOrd="0" destOrd="0" presId="urn:microsoft.com/office/officeart/2005/8/layout/list1"/>
    <dgm:cxn modelId="{C4153999-3C09-41A0-A584-7D396ED5D914}" srcId="{4208C2EF-E3AE-4003-83D4-F515E33EAF55}" destId="{12272362-953E-4DDB-932B-E994E2FE57A4}" srcOrd="1" destOrd="0" parTransId="{80C3C658-7162-4897-92C8-F6089A56E80C}" sibTransId="{DE240FF7-66B7-4C0D-9912-0FC4D374F5E0}"/>
    <dgm:cxn modelId="{BED92C47-25DE-4342-861D-42C2193BD20B}" srcId="{E06F08DF-72C7-46D7-9B7C-BBDA93A9A777}" destId="{95977334-8524-4863-B98F-7E8B0E7274E3}" srcOrd="0" destOrd="0" parTransId="{FFEDF8C9-4272-4B2A-98DA-F1D2C40045D2}" sibTransId="{148CA6E5-BFDA-4943-850C-20FF45EA93B2}"/>
    <dgm:cxn modelId="{F076C3E6-F708-419A-AB64-C9E8AD6C004C}" type="presOf" srcId="{7F1B7256-607F-4797-A8D9-EC52AED11F2A}" destId="{880EED87-BD9E-47D0-A9C2-9D312F5432BF}" srcOrd="0" destOrd="1" presId="urn:microsoft.com/office/officeart/2005/8/layout/list1"/>
    <dgm:cxn modelId="{A0101657-152E-48A7-8A0B-18EAB75940E1}" srcId="{E06F08DF-72C7-46D7-9B7C-BBDA93A9A777}" destId="{7F1B7256-607F-4797-A8D9-EC52AED11F2A}" srcOrd="1" destOrd="0" parTransId="{915BE0ED-F543-4787-A0AE-E8B5267F45BC}" sibTransId="{9BE67125-3238-47EB-9989-148CB408B828}"/>
    <dgm:cxn modelId="{A18A3D49-B575-4CA7-A2DA-DDDE4CE45DB8}" type="presOf" srcId="{E06F08DF-72C7-46D7-9B7C-BBDA93A9A777}" destId="{BE6FF8A6-6977-4895-8FAD-FD04E8991E5C}" srcOrd="1" destOrd="0" presId="urn:microsoft.com/office/officeart/2005/8/layout/list1"/>
    <dgm:cxn modelId="{0C4155A9-BAAA-444C-8DFB-E66FACF0536F}" type="presOf" srcId="{95977334-8524-4863-B98F-7E8B0E7274E3}" destId="{880EED87-BD9E-47D0-A9C2-9D312F5432BF}" srcOrd="0" destOrd="0" presId="urn:microsoft.com/office/officeart/2005/8/layout/list1"/>
    <dgm:cxn modelId="{25E829D7-0ED8-4241-8A3C-6A8A24A78F68}" srcId="{AEB1FE9F-CD08-4FB0-A3A1-A8E82B2E6C74}" destId="{A77B754B-F686-438C-A6BE-48CCC1F6C4FB}" srcOrd="0" destOrd="0" parTransId="{B2C2EEB0-540C-4334-9223-4C8A04F838A9}" sibTransId="{68B455E7-7684-4C8B-9299-08EA92698337}"/>
    <dgm:cxn modelId="{64A3560C-93CE-4DB9-934A-D3AA8CB50E60}" type="presOf" srcId="{AEB1FE9F-CD08-4FB0-A3A1-A8E82B2E6C74}" destId="{2B797ADE-385F-43C4-A661-51C00E503F89}" srcOrd="0" destOrd="0" presId="urn:microsoft.com/office/officeart/2005/8/layout/list1"/>
    <dgm:cxn modelId="{00B88ADD-8202-4F62-8CF7-E0359005B047}" type="presOf" srcId="{4A921132-A81E-4B18-A3E4-ADED2DD7C02B}" destId="{A3D9F12B-B433-451B-9ABF-55F2BC90A073}" srcOrd="0" destOrd="0" presId="urn:microsoft.com/office/officeart/2005/8/layout/list1"/>
    <dgm:cxn modelId="{21F0E997-15A0-4DBE-8609-A8D41958A9D3}" type="presOf" srcId="{E06F08DF-72C7-46D7-9B7C-BBDA93A9A777}" destId="{E854A4EC-1B64-4F55-BEF6-6BCC3A234F83}" srcOrd="0" destOrd="0" presId="urn:microsoft.com/office/officeart/2005/8/layout/list1"/>
    <dgm:cxn modelId="{2E0046F8-01B4-4797-BC7B-C02B5F42B98B}" type="presOf" srcId="{AEB1FE9F-CD08-4FB0-A3A1-A8E82B2E6C74}" destId="{1E986BD6-5983-4B3C-BAE8-63D85C60F721}" srcOrd="1" destOrd="0" presId="urn:microsoft.com/office/officeart/2005/8/layout/list1"/>
    <dgm:cxn modelId="{2E3F81D7-40A6-44E2-A14A-5108AD3DF5BD}" type="presParOf" srcId="{A3D9F12B-B433-451B-9ABF-55F2BC90A073}" destId="{4935590E-1A5A-48A6-9814-B800732CA704}" srcOrd="0" destOrd="0" presId="urn:microsoft.com/office/officeart/2005/8/layout/list1"/>
    <dgm:cxn modelId="{3E919596-0246-44F8-B28E-A035CB95855C}" type="presParOf" srcId="{4935590E-1A5A-48A6-9814-B800732CA704}" destId="{2B797ADE-385F-43C4-A661-51C00E503F89}" srcOrd="0" destOrd="0" presId="urn:microsoft.com/office/officeart/2005/8/layout/list1"/>
    <dgm:cxn modelId="{D9C82161-0278-4272-B910-D739ECE211AF}" type="presParOf" srcId="{4935590E-1A5A-48A6-9814-B800732CA704}" destId="{1E986BD6-5983-4B3C-BAE8-63D85C60F721}" srcOrd="1" destOrd="0" presId="urn:microsoft.com/office/officeart/2005/8/layout/list1"/>
    <dgm:cxn modelId="{4426E422-FB5B-44BA-83D7-C05212469886}" type="presParOf" srcId="{A3D9F12B-B433-451B-9ABF-55F2BC90A073}" destId="{6E559770-2BF6-43CE-AECF-BC341748F967}" srcOrd="1" destOrd="0" presId="urn:microsoft.com/office/officeart/2005/8/layout/list1"/>
    <dgm:cxn modelId="{59D93A76-144C-483A-A09F-30528C8EA1E0}" type="presParOf" srcId="{A3D9F12B-B433-451B-9ABF-55F2BC90A073}" destId="{576893BA-DB80-4D71-BBC0-EFF23D917930}" srcOrd="2" destOrd="0" presId="urn:microsoft.com/office/officeart/2005/8/layout/list1"/>
    <dgm:cxn modelId="{F21B75A0-CD13-42A9-B013-07672F078BB5}" type="presParOf" srcId="{A3D9F12B-B433-451B-9ABF-55F2BC90A073}" destId="{E00266A6-EEF0-4712-A6ED-A91DBF1A8C17}" srcOrd="3" destOrd="0" presId="urn:microsoft.com/office/officeart/2005/8/layout/list1"/>
    <dgm:cxn modelId="{8AE5B862-D4D3-4629-B016-A14AEDFB00D8}" type="presParOf" srcId="{A3D9F12B-B433-451B-9ABF-55F2BC90A073}" destId="{9140FB22-0C4B-4D72-A70D-D491E515578B}" srcOrd="4" destOrd="0" presId="urn:microsoft.com/office/officeart/2005/8/layout/list1"/>
    <dgm:cxn modelId="{1AE4CF08-94EE-4B01-B709-11651BB8BDF2}" type="presParOf" srcId="{9140FB22-0C4B-4D72-A70D-D491E515578B}" destId="{E06A0F11-38C2-4B3C-AA23-A9DEE4256417}" srcOrd="0" destOrd="0" presId="urn:microsoft.com/office/officeart/2005/8/layout/list1"/>
    <dgm:cxn modelId="{502EE5E4-6AD8-4972-B931-C639CB9DF5E6}" type="presParOf" srcId="{9140FB22-0C4B-4D72-A70D-D491E515578B}" destId="{DE5110D4-50DA-472F-9107-F084100224F3}" srcOrd="1" destOrd="0" presId="urn:microsoft.com/office/officeart/2005/8/layout/list1"/>
    <dgm:cxn modelId="{C73CF52C-02F2-4D44-AD35-C77CDFD2ED13}" type="presParOf" srcId="{A3D9F12B-B433-451B-9ABF-55F2BC90A073}" destId="{AD3BB762-F40A-4451-94DD-8948979004B1}" srcOrd="5" destOrd="0" presId="urn:microsoft.com/office/officeart/2005/8/layout/list1"/>
    <dgm:cxn modelId="{865E2EBE-C821-4ACC-A184-92EA17E64F09}" type="presParOf" srcId="{A3D9F12B-B433-451B-9ABF-55F2BC90A073}" destId="{0335E3FE-F47E-4CE6-AA3E-3D5334203166}" srcOrd="6" destOrd="0" presId="urn:microsoft.com/office/officeart/2005/8/layout/list1"/>
    <dgm:cxn modelId="{9C23473F-3244-4AE0-8794-78DB050AEB02}" type="presParOf" srcId="{A3D9F12B-B433-451B-9ABF-55F2BC90A073}" destId="{4375D631-0453-4345-A111-48F5BE3830D2}" srcOrd="7" destOrd="0" presId="urn:microsoft.com/office/officeart/2005/8/layout/list1"/>
    <dgm:cxn modelId="{A0B57F4E-9DA7-4E7B-86BC-1850A74D2C9D}" type="presParOf" srcId="{A3D9F12B-B433-451B-9ABF-55F2BC90A073}" destId="{E863C8E5-38C1-40B5-954D-61D7328D53BA}" srcOrd="8" destOrd="0" presId="urn:microsoft.com/office/officeart/2005/8/layout/list1"/>
    <dgm:cxn modelId="{596C1690-C6B3-4408-B42F-0632D0806A66}" type="presParOf" srcId="{E863C8E5-38C1-40B5-954D-61D7328D53BA}" destId="{E854A4EC-1B64-4F55-BEF6-6BCC3A234F83}" srcOrd="0" destOrd="0" presId="urn:microsoft.com/office/officeart/2005/8/layout/list1"/>
    <dgm:cxn modelId="{A9CBD3CD-0169-479C-AFBF-54E659B105F7}" type="presParOf" srcId="{E863C8E5-38C1-40B5-954D-61D7328D53BA}" destId="{BE6FF8A6-6977-4895-8FAD-FD04E8991E5C}" srcOrd="1" destOrd="0" presId="urn:microsoft.com/office/officeart/2005/8/layout/list1"/>
    <dgm:cxn modelId="{1CA9E398-C352-4156-92CF-0FD06FAC2812}" type="presParOf" srcId="{A3D9F12B-B433-451B-9ABF-55F2BC90A073}" destId="{CE0DADBD-ED8B-410E-AF7F-FC2366AF134A}" srcOrd="9" destOrd="0" presId="urn:microsoft.com/office/officeart/2005/8/layout/list1"/>
    <dgm:cxn modelId="{18CD2A6B-F66F-4146-B6C0-4C19AB52E518}" type="presParOf" srcId="{A3D9F12B-B433-451B-9ABF-55F2BC90A073}" destId="{880EED87-BD9E-47D0-A9C2-9D312F5432B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EF894-ED1D-4B17-8F1E-FB289018B18E}">
      <dsp:nvSpPr>
        <dsp:cNvPr id="0" name=""/>
        <dsp:cNvSpPr/>
      </dsp:nvSpPr>
      <dsp:spPr>
        <a:xfrm>
          <a:off x="0" y="4105454"/>
          <a:ext cx="1666708" cy="13475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170688" rIns="118536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2400" b="1" i="0" kern="1200" baseline="0"/>
            <a:t>Community Involvement</a:t>
          </a:r>
          <a:endParaRPr lang="en-US" sz="2400" kern="1200"/>
        </a:p>
      </dsp:txBody>
      <dsp:txXfrm>
        <a:off x="0" y="4105454"/>
        <a:ext cx="1666708" cy="1347501"/>
      </dsp:txXfrm>
    </dsp:sp>
    <dsp:sp modelId="{A461274C-6625-4F36-96BF-5707DCCC05C5}">
      <dsp:nvSpPr>
        <dsp:cNvPr id="0" name=""/>
        <dsp:cNvSpPr/>
      </dsp:nvSpPr>
      <dsp:spPr>
        <a:xfrm>
          <a:off x="1666708" y="4105454"/>
          <a:ext cx="5000124" cy="134750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292100" rIns="101426" bIns="29210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0" i="0" kern="1200" baseline="0"/>
            <a:t>Participatory forest management</a:t>
          </a:r>
          <a:endParaRPr lang="en-US" sz="2300" kern="120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0" i="0" kern="1200" baseline="0"/>
            <a:t>Indigenous knowledge and practices</a:t>
          </a:r>
          <a:endParaRPr lang="en-US" sz="2300" kern="1200"/>
        </a:p>
      </dsp:txBody>
      <dsp:txXfrm>
        <a:off x="1666708" y="4105454"/>
        <a:ext cx="5000124" cy="1347501"/>
      </dsp:txXfrm>
    </dsp:sp>
    <dsp:sp modelId="{D362AF90-7A55-40B3-BA22-4B880C104416}">
      <dsp:nvSpPr>
        <dsp:cNvPr id="0" name=""/>
        <dsp:cNvSpPr/>
      </dsp:nvSpPr>
      <dsp:spPr>
        <a:xfrm rot="10800000">
          <a:off x="0" y="2053209"/>
          <a:ext cx="1666708" cy="207245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170688" rIns="118536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2400" b="1" i="0" kern="1200" baseline="0"/>
            <a:t>Protected Areas</a:t>
          </a:r>
          <a:endParaRPr lang="en-US" sz="2400" kern="1200"/>
        </a:p>
      </dsp:txBody>
      <dsp:txXfrm rot="-10800000">
        <a:off x="0" y="2053209"/>
        <a:ext cx="1666708" cy="1347097"/>
      </dsp:txXfrm>
    </dsp:sp>
    <dsp:sp modelId="{9B5D8E96-2345-48EE-8F68-554F81B060A9}">
      <dsp:nvSpPr>
        <dsp:cNvPr id="0" name=""/>
        <dsp:cNvSpPr/>
      </dsp:nvSpPr>
      <dsp:spPr>
        <a:xfrm>
          <a:off x="1666708" y="2053209"/>
          <a:ext cx="5000124" cy="134709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292100" rIns="101426" bIns="29210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0" i="0" kern="1200" baseline="0"/>
            <a:t>National parks</a:t>
          </a:r>
          <a:endParaRPr lang="en-US" sz="2300" kern="120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0" i="0" kern="1200" baseline="0"/>
            <a:t>Wildlife reserves</a:t>
          </a:r>
          <a:endParaRPr lang="en-US" sz="2300" kern="1200"/>
        </a:p>
      </dsp:txBody>
      <dsp:txXfrm>
        <a:off x="1666708" y="2053209"/>
        <a:ext cx="5000124" cy="1347097"/>
      </dsp:txXfrm>
    </dsp:sp>
    <dsp:sp modelId="{0941EEE8-6BE6-4A7A-8D91-E67EB7C26473}">
      <dsp:nvSpPr>
        <dsp:cNvPr id="0" name=""/>
        <dsp:cNvSpPr/>
      </dsp:nvSpPr>
      <dsp:spPr>
        <a:xfrm rot="10800000">
          <a:off x="0" y="964"/>
          <a:ext cx="1666708" cy="207245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170688" rIns="118536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2400" b="1" i="0" kern="1200" baseline="0"/>
            <a:t>Sustainable Management Practices</a:t>
          </a:r>
          <a:endParaRPr lang="en-US" sz="2400" kern="1200"/>
        </a:p>
      </dsp:txBody>
      <dsp:txXfrm rot="-10800000">
        <a:off x="0" y="964"/>
        <a:ext cx="1666708" cy="1347097"/>
      </dsp:txXfrm>
    </dsp:sp>
    <dsp:sp modelId="{AD414974-B20E-4F20-8FBE-F52686324264}">
      <dsp:nvSpPr>
        <dsp:cNvPr id="0" name=""/>
        <dsp:cNvSpPr/>
      </dsp:nvSpPr>
      <dsp:spPr>
        <a:xfrm>
          <a:off x="1666708" y="964"/>
          <a:ext cx="5000124" cy="134709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292100" rIns="101426" bIns="29210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0" i="0" kern="1200" baseline="0"/>
            <a:t>Selective logging</a:t>
          </a:r>
          <a:endParaRPr lang="en-US" sz="2300" kern="120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0" i="0" kern="1200" baseline="0"/>
            <a:t>Reforestation and afforestation</a:t>
          </a:r>
          <a:endParaRPr lang="en-US" sz="2300" kern="1200"/>
        </a:p>
      </dsp:txBody>
      <dsp:txXfrm>
        <a:off x="1666708" y="964"/>
        <a:ext cx="5000124" cy="1347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893BA-DB80-4D71-BBC0-EFF23D917930}">
      <dsp:nvSpPr>
        <dsp:cNvPr id="0" name=""/>
        <dsp:cNvSpPr/>
      </dsp:nvSpPr>
      <dsp:spPr>
        <a:xfrm>
          <a:off x="0" y="422532"/>
          <a:ext cx="6666833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b="0" i="0" kern="1200" baseline="0" dirty="0"/>
            <a:t>Efficient irrigation techniques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b="0" i="0" kern="1200" baseline="0" dirty="0"/>
            <a:t>Rainwater harvesting</a:t>
          </a:r>
          <a:endParaRPr lang="en-US" sz="2300" kern="1200" dirty="0"/>
        </a:p>
      </dsp:txBody>
      <dsp:txXfrm>
        <a:off x="0" y="422532"/>
        <a:ext cx="6666833" cy="1340325"/>
      </dsp:txXfrm>
    </dsp:sp>
    <dsp:sp modelId="{1E986BD6-5983-4B3C-BAE8-63D85C60F721}">
      <dsp:nvSpPr>
        <dsp:cNvPr id="0" name=""/>
        <dsp:cNvSpPr/>
      </dsp:nvSpPr>
      <dsp:spPr>
        <a:xfrm>
          <a:off x="333341" y="83052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i="0" kern="1200" baseline="0" dirty="0"/>
            <a:t>Sustainable Water Management</a:t>
          </a:r>
          <a:endParaRPr lang="en-US" sz="2300" kern="1200" dirty="0"/>
        </a:p>
      </dsp:txBody>
      <dsp:txXfrm>
        <a:off x="366485" y="116196"/>
        <a:ext cx="4600495" cy="612672"/>
      </dsp:txXfrm>
    </dsp:sp>
    <dsp:sp modelId="{0335E3FE-F47E-4CE6-AA3E-3D5334203166}">
      <dsp:nvSpPr>
        <dsp:cNvPr id="0" name=""/>
        <dsp:cNvSpPr/>
      </dsp:nvSpPr>
      <dsp:spPr>
        <a:xfrm>
          <a:off x="0" y="2226537"/>
          <a:ext cx="6666833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b="0" i="0" kern="1200" baseline="0" dirty="0"/>
            <a:t>Wastewater treatment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b="0" i="0" kern="1200" baseline="0" dirty="0"/>
            <a:t>Regulation of industrial discharges</a:t>
          </a:r>
          <a:endParaRPr lang="en-US" sz="2300" kern="1200" dirty="0"/>
        </a:p>
      </dsp:txBody>
      <dsp:txXfrm>
        <a:off x="0" y="2226537"/>
        <a:ext cx="6666833" cy="1340325"/>
      </dsp:txXfrm>
    </dsp:sp>
    <dsp:sp modelId="{DE5110D4-50DA-472F-9107-F084100224F3}">
      <dsp:nvSpPr>
        <dsp:cNvPr id="0" name=""/>
        <dsp:cNvSpPr/>
      </dsp:nvSpPr>
      <dsp:spPr>
        <a:xfrm>
          <a:off x="333341" y="1887057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i="0" kern="1200" baseline="0" dirty="0"/>
            <a:t>Pollution Control</a:t>
          </a:r>
          <a:endParaRPr lang="en-US" sz="2300" kern="1200" dirty="0"/>
        </a:p>
      </dsp:txBody>
      <dsp:txXfrm>
        <a:off x="366485" y="1920201"/>
        <a:ext cx="4600495" cy="612672"/>
      </dsp:txXfrm>
    </dsp:sp>
    <dsp:sp modelId="{880EED87-BD9E-47D0-A9C2-9D312F5432BF}">
      <dsp:nvSpPr>
        <dsp:cNvPr id="0" name=""/>
        <dsp:cNvSpPr/>
      </dsp:nvSpPr>
      <dsp:spPr>
        <a:xfrm>
          <a:off x="0" y="4030542"/>
          <a:ext cx="6666833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b="0" i="0" kern="1200" baseline="0" dirty="0"/>
            <a:t>Wetland restoration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b="0" i="0" kern="1200" baseline="0" dirty="0"/>
            <a:t>River clean-up initiatives</a:t>
          </a:r>
          <a:endParaRPr lang="en-US" sz="2300" kern="1200" dirty="0"/>
        </a:p>
      </dsp:txBody>
      <dsp:txXfrm>
        <a:off x="0" y="4030542"/>
        <a:ext cx="6666833" cy="1340325"/>
      </dsp:txXfrm>
    </dsp:sp>
    <dsp:sp modelId="{BE6FF8A6-6977-4895-8FAD-FD04E8991E5C}">
      <dsp:nvSpPr>
        <dsp:cNvPr id="0" name=""/>
        <dsp:cNvSpPr/>
      </dsp:nvSpPr>
      <dsp:spPr>
        <a:xfrm>
          <a:off x="333341" y="3691062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i="0" kern="1200" baseline="0" dirty="0"/>
            <a:t>Restoration Projects</a:t>
          </a:r>
          <a:endParaRPr lang="en-US" sz="2300" kern="1200" dirty="0"/>
        </a:p>
      </dsp:txBody>
      <dsp:txXfrm>
        <a:off x="366485" y="3724206"/>
        <a:ext cx="4600495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8BD93-99A9-4A2D-B671-38283982B14C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BBE99-908F-4E99-8AF7-4B3A21A3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771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IN">
              <a:latin typeface="Arial" panose="020B0604020202020204" pitchFamily="34" charset="0"/>
            </a:endParaRPr>
          </a:p>
        </p:txBody>
      </p:sp>
      <p:sp>
        <p:nvSpPr>
          <p:cNvPr id="39940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BBC15DC-1909-4D5E-BCF4-A70383BC64EA}" type="slidenum">
              <a:rPr lang="en-GB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00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B124-66C9-896B-1D06-5DC1472C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17910-8B91-C3EC-8997-ED529F53D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707DE-83F0-75F2-3262-47336EB2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461-E4DC-41C4-8665-DE8A8A23F0D7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C5C39-84E2-F550-2625-D0F51C15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E55A0-728F-2150-FD98-B40445B8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0DF2-D76D-4ABA-955C-6832BDA4E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368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5"/>
          <p:cNvSpPr>
            <a:spLocks noChangeAspect="1" noChangeArrowheads="1"/>
          </p:cNvSpPr>
          <p:nvPr/>
        </p:nvSpPr>
        <p:spPr bwMode="gray">
          <a:xfrm rot="10800000">
            <a:off x="620390" y="825500"/>
            <a:ext cx="6008732" cy="3805238"/>
          </a:xfrm>
          <a:prstGeom prst="rect">
            <a:avLst/>
          </a:prstGeom>
          <a:solidFill>
            <a:srgbClr val="0070C0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52888" y="1"/>
            <a:ext cx="143911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5103" y="1476597"/>
            <a:ext cx="5419932" cy="860400"/>
          </a:xfr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15104" y="2422866"/>
            <a:ext cx="5419932" cy="391225"/>
          </a:xfr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defRPr sz="1599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2277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 noChangeArrowheads="1"/>
          </p:cNvSpPr>
          <p:nvPr/>
        </p:nvSpPr>
        <p:spPr bwMode="gray">
          <a:xfrm rot="10800000">
            <a:off x="620390" y="825500"/>
            <a:ext cx="6008732" cy="3805238"/>
          </a:xfrm>
          <a:prstGeom prst="rect">
            <a:avLst/>
          </a:prstGeom>
          <a:solidFill>
            <a:srgbClr val="0070C0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332806" y="5708650"/>
            <a:ext cx="8117422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61723" y="5605463"/>
            <a:ext cx="1044031" cy="196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/>
          <a:lstStyle/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>
                <a:ln>
                  <a:noFill/>
                </a:ln>
                <a:solidFill>
                  <a:srgbClr val="828290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Written by</a:t>
            </a:r>
          </a:p>
        </p:txBody>
      </p: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2888" y="1"/>
            <a:ext cx="143911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1332490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1332490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508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2888" y="1"/>
            <a:ext cx="143911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643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09283" y="908050"/>
            <a:ext cx="10975022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buClr>
                <a:schemeClr val="bg2"/>
              </a:buCl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Clr>
                <a:schemeClr val="bg2"/>
              </a:buCl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buClr>
                <a:schemeClr val="bg2"/>
              </a:buCl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buClr>
                <a:schemeClr val="bg2"/>
              </a:buCl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buClr>
                <a:schemeClr val="bg2"/>
              </a:buCl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472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609283" y="908050"/>
            <a:ext cx="10975022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18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283" y="908050"/>
            <a:ext cx="7720754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 rtlCol="0">
            <a:no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56692" indent="0">
              <a:buNone/>
              <a:defRPr sz="1799">
                <a:solidFill>
                  <a:schemeClr val="bg1"/>
                </a:solidFill>
              </a:defRPr>
            </a:lvl2pPr>
            <a:lvl3pPr marL="712748" indent="0">
              <a:buNone/>
              <a:defRPr sz="1599">
                <a:solidFill>
                  <a:schemeClr val="bg1"/>
                </a:solidFill>
              </a:defRPr>
            </a:lvl3pPr>
            <a:lvl4pPr marL="1069440" indent="0">
              <a:buNone/>
              <a:defRPr sz="1399">
                <a:solidFill>
                  <a:schemeClr val="bg1"/>
                </a:solidFill>
              </a:defRPr>
            </a:lvl4pPr>
            <a:lvl5pPr marL="1425497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1" y="2311401"/>
            <a:ext cx="3578253" cy="3844704"/>
          </a:xfrm>
        </p:spPr>
        <p:txBody>
          <a:bodyPr/>
          <a:lstStyle>
            <a:lvl1pPr marL="0" indent="0">
              <a:buNone/>
              <a:defRPr sz="13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56692" indent="0">
              <a:buNone/>
              <a:defRPr sz="1799">
                <a:solidFill>
                  <a:schemeClr val="bg1"/>
                </a:solidFill>
              </a:defRPr>
            </a:lvl2pPr>
            <a:lvl3pPr marL="712748" indent="0">
              <a:buNone/>
              <a:defRPr sz="1599">
                <a:solidFill>
                  <a:schemeClr val="bg1"/>
                </a:solidFill>
              </a:defRPr>
            </a:lvl3pPr>
            <a:lvl4pPr marL="1069440" indent="0">
              <a:buNone/>
              <a:defRPr sz="1399">
                <a:solidFill>
                  <a:schemeClr val="bg1"/>
                </a:solidFill>
              </a:defRPr>
            </a:lvl4pPr>
            <a:lvl5pPr marL="1425497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327190" y="2311402"/>
            <a:ext cx="3578253" cy="1254759"/>
          </a:xfrm>
        </p:spPr>
        <p:txBody>
          <a:bodyPr/>
          <a:lstStyle>
            <a:lvl1pPr marL="0" indent="0">
              <a:buNone/>
              <a:defRPr sz="13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56692" indent="0">
              <a:buNone/>
              <a:defRPr sz="1799">
                <a:solidFill>
                  <a:schemeClr val="bg1"/>
                </a:solidFill>
              </a:defRPr>
            </a:lvl2pPr>
            <a:lvl3pPr marL="712748" indent="0">
              <a:buNone/>
              <a:defRPr sz="1599">
                <a:solidFill>
                  <a:schemeClr val="bg1"/>
                </a:solidFill>
              </a:defRPr>
            </a:lvl3pPr>
            <a:lvl4pPr marL="1069440" indent="0">
              <a:buNone/>
              <a:defRPr sz="1399">
                <a:solidFill>
                  <a:schemeClr val="bg1"/>
                </a:solidFill>
              </a:defRPr>
            </a:lvl4pPr>
            <a:lvl5pPr marL="1425497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327190" y="4236721"/>
            <a:ext cx="3578253" cy="19441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56692" indent="0">
              <a:buNone/>
              <a:defRPr sz="1799">
                <a:solidFill>
                  <a:schemeClr val="bg1"/>
                </a:solidFill>
              </a:defRPr>
            </a:lvl2pPr>
            <a:lvl3pPr marL="712748" indent="0">
              <a:buNone/>
              <a:defRPr sz="1599">
                <a:solidFill>
                  <a:schemeClr val="bg1"/>
                </a:solidFill>
              </a:defRPr>
            </a:lvl3pPr>
            <a:lvl4pPr marL="1069440" indent="0">
              <a:buNone/>
              <a:defRPr sz="1399">
                <a:solidFill>
                  <a:schemeClr val="bg1"/>
                </a:solidFill>
              </a:defRPr>
            </a:lvl4pPr>
            <a:lvl5pPr marL="1425497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05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2694172" y="908050"/>
            <a:ext cx="8886959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 rtlCol="0">
            <a:no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56692" indent="0">
              <a:buNone/>
              <a:defRPr sz="1799">
                <a:solidFill>
                  <a:schemeClr val="bg1"/>
                </a:solidFill>
              </a:defRPr>
            </a:lvl2pPr>
            <a:lvl3pPr marL="712748" indent="0">
              <a:buNone/>
              <a:defRPr sz="1599">
                <a:solidFill>
                  <a:schemeClr val="bg1"/>
                </a:solidFill>
              </a:defRPr>
            </a:lvl3pPr>
            <a:lvl4pPr marL="1069440" indent="0">
              <a:buNone/>
              <a:defRPr sz="1399">
                <a:solidFill>
                  <a:schemeClr val="bg1"/>
                </a:solidFill>
              </a:defRPr>
            </a:lvl4pPr>
            <a:lvl5pPr marL="1425497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5724102" y="1137921"/>
            <a:ext cx="2802382" cy="5018184"/>
          </a:xfrm>
        </p:spPr>
        <p:txBody>
          <a:bodyPr/>
          <a:lstStyle>
            <a:lvl1pPr marL="0" indent="0">
              <a:buNone/>
              <a:defRPr sz="13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56692" indent="0">
              <a:buNone/>
              <a:defRPr sz="1799">
                <a:solidFill>
                  <a:schemeClr val="bg1"/>
                </a:solidFill>
              </a:defRPr>
            </a:lvl2pPr>
            <a:lvl3pPr marL="712748" indent="0">
              <a:buNone/>
              <a:defRPr sz="1599">
                <a:solidFill>
                  <a:schemeClr val="bg1"/>
                </a:solidFill>
              </a:defRPr>
            </a:lvl3pPr>
            <a:lvl4pPr marL="1069440" indent="0">
              <a:buNone/>
              <a:defRPr sz="1399">
                <a:solidFill>
                  <a:schemeClr val="bg1"/>
                </a:solidFill>
              </a:defRPr>
            </a:lvl4pPr>
            <a:lvl5pPr marL="1425497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815241" y="1137922"/>
            <a:ext cx="2767159" cy="2796151"/>
          </a:xfrm>
        </p:spPr>
        <p:txBody>
          <a:bodyPr/>
          <a:lstStyle>
            <a:lvl1pPr marL="0" indent="0">
              <a:buNone/>
              <a:defRPr sz="13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56692" indent="0">
              <a:buNone/>
              <a:defRPr sz="1799">
                <a:solidFill>
                  <a:schemeClr val="bg1"/>
                </a:solidFill>
              </a:defRPr>
            </a:lvl2pPr>
            <a:lvl3pPr marL="712748" indent="0">
              <a:buNone/>
              <a:defRPr sz="1599">
                <a:solidFill>
                  <a:schemeClr val="bg1"/>
                </a:solidFill>
              </a:defRPr>
            </a:lvl3pPr>
            <a:lvl4pPr marL="1069440" indent="0">
              <a:buNone/>
              <a:defRPr sz="1399">
                <a:solidFill>
                  <a:schemeClr val="bg1"/>
                </a:solidFill>
              </a:defRPr>
            </a:lvl4pPr>
            <a:lvl5pPr marL="1425497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594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09283" y="908050"/>
            <a:ext cx="10975022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312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2616" y="2851522"/>
            <a:ext cx="4445485" cy="1202318"/>
          </a:xfrm>
        </p:spPr>
        <p:txBody>
          <a:bodyPr rtlCol="0" anchor="ctr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844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 txBox="1"/>
          <p:nvPr/>
        </p:nvSpPr>
        <p:spPr>
          <a:xfrm>
            <a:off x="477590" y="1489075"/>
            <a:ext cx="2337170" cy="858838"/>
          </a:xfrm>
          <a:prstGeom prst="rect">
            <a:avLst/>
          </a:prstGeom>
        </p:spPr>
        <p:txBody>
          <a:bodyPr/>
          <a:lstStyle>
            <a:lvl1pPr marL="35687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105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975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21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GB" sz="11194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None/>
              <a:defRPr lang="en-US" sz="1599" kern="1200" dirty="0" smtClean="0">
                <a:solidFill>
                  <a:srgbClr val="0070C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356692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None/>
              <a:defRPr lang="en-US" sz="1599" kern="1200" dirty="0" smtClean="0">
                <a:solidFill>
                  <a:srgbClr val="0070C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356692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092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 txBox="1"/>
          <p:nvPr/>
        </p:nvSpPr>
        <p:spPr>
          <a:xfrm>
            <a:off x="4926622" y="979488"/>
            <a:ext cx="2338757" cy="882650"/>
          </a:xfrm>
          <a:prstGeom prst="rect">
            <a:avLst/>
          </a:prstGeom>
        </p:spPr>
        <p:txBody>
          <a:bodyPr lIns="0" tIns="0" rIns="0" bIns="0"/>
          <a:lstStyle>
            <a:lvl1pPr marL="35687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105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975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21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GB" sz="11194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 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>
            <a:noAutofit/>
          </a:bodyPr>
          <a:lstStyle>
            <a:lvl1pPr marL="0" indent="0" algn="ctr">
              <a:buNone/>
              <a:defRPr lang="en-US" sz="2799" dirty="0" smtClean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51378" y="5506678"/>
            <a:ext cx="5289245" cy="316838"/>
          </a:xfrm>
        </p:spPr>
        <p:txBody>
          <a:bodyPr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51378" y="5818717"/>
            <a:ext cx="5289245" cy="316838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05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6900" y="2578743"/>
            <a:ext cx="4535597" cy="1055708"/>
          </a:xfrm>
        </p:spPr>
        <p:txBody>
          <a:bodyPr/>
          <a:lstStyle>
            <a:lvl1pPr marL="0" indent="0">
              <a:buNone/>
              <a:defRPr sz="2999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6900" y="3840384"/>
            <a:ext cx="4535597" cy="1055708"/>
          </a:xfrm>
        </p:spPr>
        <p:txBody>
          <a:bodyPr/>
          <a:lstStyle>
            <a:lvl1pPr marL="0" indent="0">
              <a:buNone/>
              <a:defRPr sz="1599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6732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609283" y="908050"/>
            <a:ext cx="10975022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9600" y="1137921"/>
            <a:ext cx="4954924" cy="4267457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  <a:endParaRPr lang="en-IN" noProof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74441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09283" y="908050"/>
            <a:ext cx="10975022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92">
              <a:defRPr>
                <a:solidFill>
                  <a:schemeClr val="bg1"/>
                </a:solidFill>
              </a:defRPr>
            </a:lvl2pPr>
            <a:lvl3pPr marL="712748">
              <a:defRPr>
                <a:solidFill>
                  <a:schemeClr val="bg1"/>
                </a:solidFill>
              </a:defRPr>
            </a:lvl3pPr>
            <a:lvl4pPr marL="1069440">
              <a:defRPr>
                <a:solidFill>
                  <a:schemeClr val="bg1"/>
                </a:solidFill>
              </a:defRPr>
            </a:lvl4pPr>
            <a:lvl5pPr marL="1425497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486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609283" y="908050"/>
            <a:ext cx="10975022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55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609283" y="908050"/>
            <a:ext cx="10975022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1101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609283" y="908050"/>
            <a:ext cx="10975022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802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26093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6169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8490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5392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edia Placeholder 2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media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7709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5182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95182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76442" indent="-176442" algn="l" defTabSz="995182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95182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9135" indent="-189135" algn="l" defTabSz="995182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71117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423" y="0"/>
            <a:ext cx="90757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327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283" y="293689"/>
            <a:ext cx="10973435" cy="592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283" y="1138239"/>
            <a:ext cx="10973435" cy="4948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Date Placeholder 1"/>
          <p:cNvSpPr txBox="1"/>
          <p:nvPr/>
        </p:nvSpPr>
        <p:spPr>
          <a:xfrm>
            <a:off x="10637061" y="6470651"/>
            <a:ext cx="1191592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DBB20-DA7B-4EA8-9594-84A1D3A4EA29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 August 2024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9" name="Footer Placeholder 2"/>
          <p:cNvSpPr txBox="1"/>
          <p:nvPr/>
        </p:nvSpPr>
        <p:spPr>
          <a:xfrm>
            <a:off x="3160654" y="6470651"/>
            <a:ext cx="3084493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Maharashtra State Board of Technical Education</a:t>
            </a:r>
          </a:p>
        </p:txBody>
      </p:sp>
      <p:sp>
        <p:nvSpPr>
          <p:cNvPr id="23" name="Slide Number Placeholder 4"/>
          <p:cNvSpPr txBox="1"/>
          <p:nvPr/>
        </p:nvSpPr>
        <p:spPr>
          <a:xfrm>
            <a:off x="609283" y="6470651"/>
            <a:ext cx="663230" cy="180975"/>
          </a:xfrm>
          <a:prstGeom prst="rect">
            <a:avLst/>
          </a:prstGeom>
        </p:spPr>
        <p:txBody>
          <a:bodyPr lIns="0"/>
          <a:lstStyle/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Page </a:t>
            </a:r>
            <a:fld id="{2B799155-B931-4E89-9C5D-8B7ABC866E3F}" type="slidenum"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0" marR="0" lvl="0" indent="0" algn="l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01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hf hd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399" kern="1200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399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399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399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399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5pPr>
      <a:lvl6pPr marL="456971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399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6pPr>
      <a:lvl7pPr marL="91394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399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7pPr>
      <a:lvl8pPr marL="137091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399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8pPr>
      <a:lvl9pPr marL="182788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399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9pPr>
    </p:titleStyle>
    <p:bodyStyle>
      <a:lvl1pPr marL="355422" indent="-35542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Arial" panose="020B0604020202020204" pitchFamily="34" charset="0"/>
        <a:buChar char="►"/>
        <a:defRPr sz="1999" kern="1200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1pPr>
      <a:lvl2pPr marL="712748" indent="-35542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Arial" panose="020B0604020202020204" pitchFamily="34" charset="0"/>
        <a:buChar char="►"/>
        <a:defRPr kern="1200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2pPr>
      <a:lvl3pPr marL="1068171" indent="-35542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Arial" panose="020B0604020202020204" pitchFamily="34" charset="0"/>
        <a:buChar char="►"/>
        <a:defRPr sz="1599" kern="1200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3pPr>
      <a:lvl4pPr marL="1424862" indent="-35542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Arial" panose="020B0604020202020204" pitchFamily="34" charset="0"/>
        <a:buChar char="►"/>
        <a:defRPr sz="1399" kern="1200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4pPr>
      <a:lvl5pPr marL="1782188" indent="-35542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Arial" panose="020B0604020202020204" pitchFamily="34" charset="0"/>
        <a:buChar char="►"/>
        <a:defRPr sz="1199" kern="1200">
          <a:solidFill>
            <a:schemeClr val="bg1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urworld.unu.edu/en/indonesia-drought-kenya-floodin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ifor/35743409642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Ganges" TargetMode="Externa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94BB8-94AF-BEA1-5C54-1254A77E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Forest </a:t>
            </a:r>
            <a:r>
              <a:rPr lang="en-US" sz="4000" b="1" dirty="0">
                <a:ea typeface="+mj-lt"/>
                <a:cs typeface="+mj-lt"/>
              </a:rPr>
              <a:t>and Water Resources</a:t>
            </a:r>
          </a:p>
          <a:p>
            <a:pPr marR="0"/>
            <a:endParaRPr lang="en-US" sz="4000" b="1" i="0" u="none" strike="noStrike" baseline="0" dirty="0"/>
          </a:p>
        </p:txBody>
      </p:sp>
      <p:pic>
        <p:nvPicPr>
          <p:cNvPr id="16" name="Picture 15" descr="Aerial photo of the river flowing through the forest">
            <a:extLst>
              <a:ext uri="{FF2B5EF4-FFF2-40B4-BE49-F238E27FC236}">
                <a16:creationId xmlns:a16="http://schemas.microsoft.com/office/drawing/2014/main" id="{54BED675-21C3-FAF3-63EA-D852C7C5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21" r="19288" b="4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86AD1-2998-702D-C92B-24B62A9B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3734" y="2409830"/>
            <a:ext cx="6798539" cy="3705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An Overview of Their Importance, Challenges, and Conservation</a:t>
            </a:r>
          </a:p>
          <a:p>
            <a:r>
              <a:rPr lang="en-US" sz="2000" b="1" dirty="0"/>
              <a:t>Team</a:t>
            </a:r>
            <a:r>
              <a:rPr lang="en-US" sz="2000" b="1" i="0" u="none" strike="noStrike" baseline="0" dirty="0"/>
              <a:t> </a:t>
            </a:r>
            <a:r>
              <a:rPr lang="en-US" sz="2000" b="1" dirty="0"/>
              <a:t>Member</a:t>
            </a:r>
            <a:r>
              <a:rPr lang="en-US" sz="2000" b="1" dirty="0">
                <a:latin typeface="Arial"/>
                <a:cs typeface="Arial"/>
              </a:rPr>
              <a:t>:</a:t>
            </a:r>
            <a:r>
              <a:rPr lang="en-US" sz="2000" dirty="0">
                <a:latin typeface="Arial"/>
                <a:cs typeface="Arial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latin typeface="Arial"/>
                <a:cs typeface="Arial"/>
              </a:rPr>
              <a:t>Sayyad Faizan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latin typeface="Arial"/>
                <a:cs typeface="Arial"/>
              </a:rPr>
              <a:t>Qazi Arqam</a:t>
            </a:r>
          </a:p>
        </p:txBody>
      </p:sp>
    </p:spTree>
    <p:extLst>
      <p:ext uri="{BB962C8B-B14F-4D97-AF65-F5344CB8AC3E}">
        <p14:creationId xmlns:p14="http://schemas.microsoft.com/office/powerpoint/2010/main" val="113851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CAB6-6148-DCDA-24F6-A93A3B12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marR="0"/>
            <a:r>
              <a:rPr lang="en-US" sz="4600" b="1" i="0" u="none" strike="noStrike" baseline="0" dirty="0"/>
              <a:t>Threats to Water</a:t>
            </a:r>
            <a:br>
              <a:rPr lang="en-US" sz="4600" b="1" i="0" u="none" strike="noStrike" baseline="0" dirty="0"/>
            </a:br>
            <a:r>
              <a:rPr lang="en-US" sz="4600" b="1" i="0" u="none" strike="noStrike" baseline="0" dirty="0"/>
              <a:t>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7B229-B67A-F234-6764-45C417C39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1900" b="1" i="0" u="none" strike="noStrike" baseline="0" dirty="0"/>
              <a:t>Overexploitation</a:t>
            </a:r>
          </a:p>
          <a:p>
            <a:pPr marR="0" lvl="1"/>
            <a:r>
              <a:rPr lang="en-US" sz="1900" b="0" i="0" u="none" strike="noStrike" baseline="0" dirty="0"/>
              <a:t>Unsustainable water extraction</a:t>
            </a:r>
          </a:p>
          <a:p>
            <a:pPr marR="0" lvl="1"/>
            <a:r>
              <a:rPr lang="en-US" sz="1900" b="0" i="0" u="none" strike="noStrike" baseline="0" dirty="0"/>
              <a:t>Groundwater depletion</a:t>
            </a:r>
          </a:p>
          <a:p>
            <a:pPr marR="0" lvl="0"/>
            <a:r>
              <a:rPr lang="en-US" sz="1900" b="1" i="0" u="none" strike="noStrike" baseline="0" dirty="0"/>
              <a:t>Pollution</a:t>
            </a:r>
          </a:p>
          <a:p>
            <a:pPr marR="0" lvl="1"/>
            <a:r>
              <a:rPr lang="en-US" sz="1900" b="0" i="0" u="none" strike="noStrike" baseline="0" dirty="0"/>
              <a:t>Industrial waste</a:t>
            </a:r>
          </a:p>
          <a:p>
            <a:pPr marR="0" lvl="1"/>
            <a:r>
              <a:rPr lang="en-US" sz="1900" b="0" i="0" u="none" strike="noStrike" baseline="0" dirty="0"/>
              <a:t>Agricultural runoff</a:t>
            </a:r>
          </a:p>
          <a:p>
            <a:pPr marR="0" lvl="0"/>
            <a:r>
              <a:rPr lang="en-US" sz="1900" b="1" i="0" u="none" strike="noStrike" baseline="0" dirty="0"/>
              <a:t>Climate Change</a:t>
            </a:r>
          </a:p>
          <a:p>
            <a:pPr marR="0" lvl="1"/>
            <a:r>
              <a:rPr lang="en-US" sz="1900" b="0" i="0" u="none" strike="noStrike" baseline="0" dirty="0"/>
              <a:t>Altered precipitation patterns</a:t>
            </a:r>
          </a:p>
          <a:p>
            <a:pPr marR="0" lvl="1"/>
            <a:r>
              <a:rPr lang="en-US" sz="1900" b="0" i="0" u="none" strike="noStrike" baseline="0" dirty="0"/>
              <a:t>Melting glaciers</a:t>
            </a:r>
          </a:p>
        </p:txBody>
      </p:sp>
      <p:pic>
        <p:nvPicPr>
          <p:cNvPr id="4" name="Picture 3" descr="A dry lake with boats and boats&#10;&#10;Description automatically generated">
            <a:extLst>
              <a:ext uri="{FF2B5EF4-FFF2-40B4-BE49-F238E27FC236}">
                <a16:creationId xmlns:a16="http://schemas.microsoft.com/office/drawing/2014/main" id="{DFA2AE4F-CF4A-3657-5CB6-3ED8D0B83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29918" r="1391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82672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5D8C5-5F8C-D0E8-5C7E-15DB891A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 algn="r"/>
            <a:r>
              <a:rPr lang="en-US" sz="4000" b="1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Conservation of Water Resources</a:t>
            </a:r>
          </a:p>
        </p:txBody>
      </p:sp>
      <p:graphicFrame>
        <p:nvGraphicFramePr>
          <p:cNvPr id="16" name="Text Placeholder 2">
            <a:extLst>
              <a:ext uri="{FF2B5EF4-FFF2-40B4-BE49-F238E27FC236}">
                <a16:creationId xmlns:a16="http://schemas.microsoft.com/office/drawing/2014/main" id="{0F0C495A-3FCA-53E3-3031-0F9C6CD40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68106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656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1F3B7-D2AD-5866-7A3B-88BD4795D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48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Studies</a:t>
            </a:r>
          </a:p>
        </p:txBody>
      </p:sp>
      <p:pic>
        <p:nvPicPr>
          <p:cNvPr id="4" name="Picture 3" descr="A river with trees around it&#10;&#10;Description automatically generated">
            <a:extLst>
              <a:ext uri="{FF2B5EF4-FFF2-40B4-BE49-F238E27FC236}">
                <a16:creationId xmlns:a16="http://schemas.microsoft.com/office/drawing/2014/main" id="{E94F44C1-A3EA-12B9-8142-08747A5E7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3394" r="-3" b="-3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7" name="Picture 6" descr="A boat on the water with buildings in the background&#10;&#10;Description automatically generated">
            <a:extLst>
              <a:ext uri="{FF2B5EF4-FFF2-40B4-BE49-F238E27FC236}">
                <a16:creationId xmlns:a16="http://schemas.microsoft.com/office/drawing/2014/main" id="{676EBF96-C36E-DAA3-DF87-868B44E0C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r="3093" b="2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36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878FB-A60D-8087-66AD-C8FF28AF7992}"/>
              </a:ext>
            </a:extLst>
          </p:cNvPr>
          <p:cNvSpPr>
            <a:spLocks/>
          </p:cNvSpPr>
          <p:nvPr/>
        </p:nvSpPr>
        <p:spPr>
          <a:xfrm>
            <a:off x="4654294" y="4562856"/>
            <a:ext cx="6903721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Successful Forest Conservation</a:t>
            </a:r>
          </a:p>
          <a:p>
            <a:pPr marL="306324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Example: Amazon Rainforest initiatives</a:t>
            </a:r>
          </a:p>
          <a:p>
            <a:pPr marL="306324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Results and impact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Successful Water Conservation</a:t>
            </a:r>
          </a:p>
          <a:p>
            <a:pPr marL="306324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Example: River Ganga rejuvenation</a:t>
            </a:r>
          </a:p>
          <a:p>
            <a:pPr marL="306324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Results and impact</a:t>
            </a:r>
            <a:endParaRPr lang="en-US" sz="1200" b="0" i="0" u="none" strike="noStrike" baseline="0"/>
          </a:p>
        </p:txBody>
      </p:sp>
    </p:spTree>
    <p:extLst>
      <p:ext uri="{BB962C8B-B14F-4D97-AF65-F5344CB8AC3E}">
        <p14:creationId xmlns:p14="http://schemas.microsoft.com/office/powerpoint/2010/main" val="12131088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mond shape white abstract background Free Vector">
            <a:extLst>
              <a:ext uri="{FF2B5EF4-FFF2-40B4-BE49-F238E27FC236}">
                <a16:creationId xmlns:a16="http://schemas.microsoft.com/office/drawing/2014/main" id="{FD8C96F8-0004-4D42-9794-47FD0B0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9F3F6B0-CA73-4FB2-8DF2-0ECB1A1DE0AD}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50094-9316-4D46-91BF-18351CE4CAA1}"/>
              </a:ext>
            </a:extLst>
          </p:cNvPr>
          <p:cNvSpPr txBox="1"/>
          <p:nvPr/>
        </p:nvSpPr>
        <p:spPr>
          <a:xfrm>
            <a:off x="1393257" y="434933"/>
            <a:ext cx="9405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 smtClean="0">
                <a:solidFill>
                  <a:srgbClr val="333333"/>
                </a:solidFill>
                <a:effectLst/>
                <a:cs typeface="Latha" panose="020B0604020202020204" pitchFamily="34" charset="0"/>
              </a:rPr>
              <a:t>QUIZ</a:t>
            </a:r>
            <a:endParaRPr lang="en-US" sz="3200" b="1" dirty="0">
              <a:cs typeface="Latha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6E01AE-0040-4D1F-B652-E349D0535875}"/>
              </a:ext>
            </a:extLst>
          </p:cNvPr>
          <p:cNvSpPr/>
          <p:nvPr/>
        </p:nvSpPr>
        <p:spPr>
          <a:xfrm>
            <a:off x="2" y="3476930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3" name="#sl-pollanswer(0)">
            <a:extLst>
              <a:ext uri="{FF2B5EF4-FFF2-40B4-BE49-F238E27FC236}">
                <a16:creationId xmlns:a16="http://schemas.microsoft.com/office/drawing/2014/main" id="{1F4534FB-B217-4603-90F6-F9B47A645817}"/>
              </a:ext>
            </a:extLst>
          </p:cNvPr>
          <p:cNvSpPr txBox="1">
            <a:spLocks/>
          </p:cNvSpPr>
          <p:nvPr/>
        </p:nvSpPr>
        <p:spPr>
          <a:xfrm>
            <a:off x="1874066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latin typeface="+mn-lt"/>
                <a:cs typeface="Latha" panose="020B0604020202020204" pitchFamily="34" charset="0"/>
              </a:rPr>
              <a:t>71%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3431CA-0035-4279-8767-32ADE254894A}"/>
              </a:ext>
            </a:extLst>
          </p:cNvPr>
          <p:cNvSpPr/>
          <p:nvPr/>
        </p:nvSpPr>
        <p:spPr>
          <a:xfrm>
            <a:off x="6186489" y="3476930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4" name="#sl-pollanswer(0)">
            <a:extLst>
              <a:ext uri="{FF2B5EF4-FFF2-40B4-BE49-F238E27FC236}">
                <a16:creationId xmlns:a16="http://schemas.microsoft.com/office/drawing/2014/main" id="{003EC323-5A5C-4D9A-BC3E-A1DBBFF6647D}"/>
              </a:ext>
            </a:extLst>
          </p:cNvPr>
          <p:cNvSpPr txBox="1">
            <a:spLocks/>
          </p:cNvSpPr>
          <p:nvPr/>
        </p:nvSpPr>
        <p:spPr>
          <a:xfrm>
            <a:off x="8060552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latin typeface="+mn-lt"/>
                <a:cs typeface="Latha" panose="020B0604020202020204" pitchFamily="34" charset="0"/>
              </a:rPr>
              <a:t>80%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0" name="Rechteck 6">
            <a:extLst>
              <a:ext uri="{FF2B5EF4-FFF2-40B4-BE49-F238E27FC236}">
                <a16:creationId xmlns:a16="http://schemas.microsoft.com/office/drawing/2014/main" id="{96B2CC87-BABF-4696-944A-8DAD9227739E}"/>
              </a:ext>
            </a:extLst>
          </p:cNvPr>
          <p:cNvSpPr/>
          <p:nvPr/>
        </p:nvSpPr>
        <p:spPr>
          <a:xfrm>
            <a:off x="2" y="5247673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41" name="Rechteck 7">
            <a:extLst>
              <a:ext uri="{FF2B5EF4-FFF2-40B4-BE49-F238E27FC236}">
                <a16:creationId xmlns:a16="http://schemas.microsoft.com/office/drawing/2014/main" id="{A3E09853-A8E5-4142-9B12-C75630BB7CA9}"/>
              </a:ext>
            </a:extLst>
          </p:cNvPr>
          <p:cNvSpPr/>
          <p:nvPr/>
        </p:nvSpPr>
        <p:spPr>
          <a:xfrm>
            <a:off x="0" y="1827500"/>
            <a:ext cx="12192006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31" name="#sl-pollanswer(0)">
            <a:extLst>
              <a:ext uri="{FF2B5EF4-FFF2-40B4-BE49-F238E27FC236}">
                <a16:creationId xmlns:a16="http://schemas.microsoft.com/office/drawing/2014/main" id="{62D8ECE5-05E9-415C-9991-469A2DCBA3A3}"/>
              </a:ext>
            </a:extLst>
          </p:cNvPr>
          <p:cNvSpPr txBox="1">
            <a:spLocks/>
          </p:cNvSpPr>
          <p:nvPr/>
        </p:nvSpPr>
        <p:spPr>
          <a:xfrm>
            <a:off x="1874066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latin typeface="+mn-lt"/>
                <a:cs typeface="Latha" panose="020B0604020202020204" pitchFamily="34" charset="0"/>
              </a:rPr>
              <a:t>60%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3" name="Rechteck 7">
            <a:extLst>
              <a:ext uri="{FF2B5EF4-FFF2-40B4-BE49-F238E27FC236}">
                <a16:creationId xmlns:a16="http://schemas.microsoft.com/office/drawing/2014/main" id="{07ACAB19-2167-44DD-881A-5087B72CF31A}"/>
              </a:ext>
            </a:extLst>
          </p:cNvPr>
          <p:cNvSpPr/>
          <p:nvPr/>
        </p:nvSpPr>
        <p:spPr>
          <a:xfrm>
            <a:off x="6186489" y="5247673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7541F-072A-41CF-9BAA-19F715BC2D7A}"/>
              </a:ext>
            </a:extLst>
          </p:cNvPr>
          <p:cNvSpPr txBox="1"/>
          <p:nvPr/>
        </p:nvSpPr>
        <p:spPr>
          <a:xfrm>
            <a:off x="2288672" y="2048092"/>
            <a:ext cx="761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earth's surface covered by water is</a:t>
            </a:r>
            <a:endParaRPr lang="en-US" sz="2800" b="1" dirty="0">
              <a:cs typeface="Latha" panose="020B0604020202020204" pitchFamily="34" charset="0"/>
            </a:endParaRPr>
          </a:p>
        </p:txBody>
      </p:sp>
      <p:sp>
        <p:nvSpPr>
          <p:cNvPr id="34" name="#sl-pollanswer(0)">
            <a:extLst>
              <a:ext uri="{FF2B5EF4-FFF2-40B4-BE49-F238E27FC236}">
                <a16:creationId xmlns:a16="http://schemas.microsoft.com/office/drawing/2014/main" id="{B3D9EB45-AFF7-4E85-9CDE-331C7021C036}"/>
              </a:ext>
            </a:extLst>
          </p:cNvPr>
          <p:cNvSpPr txBox="1">
            <a:spLocks/>
          </p:cNvSpPr>
          <p:nvPr/>
        </p:nvSpPr>
        <p:spPr>
          <a:xfrm>
            <a:off x="8060552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latin typeface="+mn-lt"/>
                <a:cs typeface="Latha" panose="020B0604020202020204" pitchFamily="34" charset="0"/>
              </a:rPr>
              <a:t>65%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grpSp>
        <p:nvGrpSpPr>
          <p:cNvPr id="43" name="Group 1">
            <a:extLst>
              <a:ext uri="{FF2B5EF4-FFF2-40B4-BE49-F238E27FC236}">
                <a16:creationId xmlns:a16="http://schemas.microsoft.com/office/drawing/2014/main" id="{CBE84B21-8B14-4CA2-BBCC-F91B6AEE92F9}"/>
              </a:ext>
            </a:extLst>
          </p:cNvPr>
          <p:cNvGrpSpPr/>
          <p:nvPr/>
        </p:nvGrpSpPr>
        <p:grpSpPr>
          <a:xfrm>
            <a:off x="4715247" y="1130295"/>
            <a:ext cx="2761506" cy="34005"/>
            <a:chOff x="10866255" y="8448874"/>
            <a:chExt cx="2738812" cy="73150"/>
          </a:xfrm>
        </p:grpSpPr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2C79EA11-4B08-4CC5-832D-E6826EF74AEA}"/>
                </a:ext>
              </a:extLst>
            </p:cNvPr>
            <p:cNvSpPr/>
            <p:nvPr/>
          </p:nvSpPr>
          <p:spPr>
            <a:xfrm flipV="1">
              <a:off x="10866255" y="8448874"/>
              <a:ext cx="407521" cy="73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1AFFA07D-F978-4F00-B1BA-BAE5995C2530}"/>
                </a:ext>
              </a:extLst>
            </p:cNvPr>
            <p:cNvSpPr/>
            <p:nvPr/>
          </p:nvSpPr>
          <p:spPr>
            <a:xfrm flipV="1">
              <a:off x="11330497" y="8448874"/>
              <a:ext cx="407521" cy="73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 13">
              <a:extLst>
                <a:ext uri="{FF2B5EF4-FFF2-40B4-BE49-F238E27FC236}">
                  <a16:creationId xmlns:a16="http://schemas.microsoft.com/office/drawing/2014/main" id="{E97CDCB5-09B5-4EB0-956B-6BC8929FA71A}"/>
                </a:ext>
              </a:extLst>
            </p:cNvPr>
            <p:cNvSpPr/>
            <p:nvPr/>
          </p:nvSpPr>
          <p:spPr>
            <a:xfrm flipV="1">
              <a:off x="11809200" y="8448874"/>
              <a:ext cx="407521" cy="73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093184C6-8085-41AA-AC73-994308EC1384}"/>
                </a:ext>
              </a:extLst>
            </p:cNvPr>
            <p:cNvSpPr/>
            <p:nvPr/>
          </p:nvSpPr>
          <p:spPr>
            <a:xfrm flipV="1">
              <a:off x="12273541" y="8448874"/>
              <a:ext cx="407521" cy="73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Rectangle 15">
              <a:extLst>
                <a:ext uri="{FF2B5EF4-FFF2-40B4-BE49-F238E27FC236}">
                  <a16:creationId xmlns:a16="http://schemas.microsoft.com/office/drawing/2014/main" id="{530392FA-7F1C-4708-8CBA-E136142CC75D}"/>
                </a:ext>
              </a:extLst>
            </p:cNvPr>
            <p:cNvSpPr/>
            <p:nvPr/>
          </p:nvSpPr>
          <p:spPr>
            <a:xfrm flipV="1">
              <a:off x="12737783" y="8448874"/>
              <a:ext cx="407521" cy="73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Rectangle 16">
              <a:extLst>
                <a:ext uri="{FF2B5EF4-FFF2-40B4-BE49-F238E27FC236}">
                  <a16:creationId xmlns:a16="http://schemas.microsoft.com/office/drawing/2014/main" id="{F5FAA62F-F0A4-4DC9-9BF1-3BAD32438F14}"/>
                </a:ext>
              </a:extLst>
            </p:cNvPr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2413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mond shape white abstract background Free Vector">
            <a:extLst>
              <a:ext uri="{FF2B5EF4-FFF2-40B4-BE49-F238E27FC236}">
                <a16:creationId xmlns:a16="http://schemas.microsoft.com/office/drawing/2014/main" id="{FD8C96F8-0004-4D42-9794-47FD0B0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9F3F6B0-CA73-4FB2-8DF2-0ECB1A1DE0AD}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50094-9316-4D46-91BF-18351CE4CAA1}"/>
              </a:ext>
            </a:extLst>
          </p:cNvPr>
          <p:cNvSpPr txBox="1"/>
          <p:nvPr/>
        </p:nvSpPr>
        <p:spPr>
          <a:xfrm>
            <a:off x="1393257" y="434933"/>
            <a:ext cx="9405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 smtClean="0">
                <a:solidFill>
                  <a:srgbClr val="333333"/>
                </a:solidFill>
                <a:effectLst/>
                <a:cs typeface="Latha" panose="020B0604020202020204" pitchFamily="34" charset="0"/>
              </a:rPr>
              <a:t>QUIZ</a:t>
            </a:r>
            <a:endParaRPr lang="en-US" sz="3200" b="1" dirty="0">
              <a:cs typeface="Latha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6E01AE-0040-4D1F-B652-E349D0535875}"/>
              </a:ext>
            </a:extLst>
          </p:cNvPr>
          <p:cNvSpPr/>
          <p:nvPr/>
        </p:nvSpPr>
        <p:spPr>
          <a:xfrm>
            <a:off x="2" y="3476930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3" name="#sl-pollanswer(0)">
            <a:extLst>
              <a:ext uri="{FF2B5EF4-FFF2-40B4-BE49-F238E27FC236}">
                <a16:creationId xmlns:a16="http://schemas.microsoft.com/office/drawing/2014/main" id="{1F4534FB-B217-4603-90F6-F9B47A645817}"/>
              </a:ext>
            </a:extLst>
          </p:cNvPr>
          <p:cNvSpPr txBox="1">
            <a:spLocks/>
          </p:cNvSpPr>
          <p:nvPr/>
        </p:nvSpPr>
        <p:spPr>
          <a:xfrm>
            <a:off x="1874066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latin typeface="+mn-lt"/>
                <a:cs typeface="Latha" panose="020B0604020202020204" pitchFamily="34" charset="0"/>
              </a:rPr>
              <a:t>idea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3431CA-0035-4279-8767-32ADE254894A}"/>
              </a:ext>
            </a:extLst>
          </p:cNvPr>
          <p:cNvSpPr/>
          <p:nvPr/>
        </p:nvSpPr>
        <p:spPr>
          <a:xfrm>
            <a:off x="6186489" y="3476930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4" name="#sl-pollanswer(0)">
            <a:extLst>
              <a:ext uri="{FF2B5EF4-FFF2-40B4-BE49-F238E27FC236}">
                <a16:creationId xmlns:a16="http://schemas.microsoft.com/office/drawing/2014/main" id="{003EC323-5A5C-4D9A-BC3E-A1DBBFF6647D}"/>
              </a:ext>
            </a:extLst>
          </p:cNvPr>
          <p:cNvSpPr txBox="1">
            <a:spLocks/>
          </p:cNvSpPr>
          <p:nvPr/>
        </p:nvSpPr>
        <p:spPr>
          <a:xfrm>
            <a:off x="8060552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latin typeface="+mn-lt"/>
                <a:cs typeface="Latha" panose="020B0604020202020204" pitchFamily="34" charset="0"/>
              </a:rPr>
              <a:t>economy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0" name="Rechteck 6">
            <a:extLst>
              <a:ext uri="{FF2B5EF4-FFF2-40B4-BE49-F238E27FC236}">
                <a16:creationId xmlns:a16="http://schemas.microsoft.com/office/drawing/2014/main" id="{96B2CC87-BABF-4696-944A-8DAD9227739E}"/>
              </a:ext>
            </a:extLst>
          </p:cNvPr>
          <p:cNvSpPr/>
          <p:nvPr/>
        </p:nvSpPr>
        <p:spPr>
          <a:xfrm>
            <a:off x="2" y="5247673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41" name="Rechteck 7">
            <a:extLst>
              <a:ext uri="{FF2B5EF4-FFF2-40B4-BE49-F238E27FC236}">
                <a16:creationId xmlns:a16="http://schemas.microsoft.com/office/drawing/2014/main" id="{A3E09853-A8E5-4142-9B12-C75630BB7CA9}"/>
              </a:ext>
            </a:extLst>
          </p:cNvPr>
          <p:cNvSpPr/>
          <p:nvPr/>
        </p:nvSpPr>
        <p:spPr>
          <a:xfrm>
            <a:off x="0" y="1827500"/>
            <a:ext cx="12192006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31" name="#sl-pollanswer(0)">
            <a:extLst>
              <a:ext uri="{FF2B5EF4-FFF2-40B4-BE49-F238E27FC236}">
                <a16:creationId xmlns:a16="http://schemas.microsoft.com/office/drawing/2014/main" id="{62D8ECE5-05E9-415C-9991-469A2DCBA3A3}"/>
              </a:ext>
            </a:extLst>
          </p:cNvPr>
          <p:cNvSpPr txBox="1">
            <a:spLocks/>
          </p:cNvSpPr>
          <p:nvPr/>
        </p:nvSpPr>
        <p:spPr>
          <a:xfrm>
            <a:off x="1874066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latin typeface="+mn-lt"/>
                <a:cs typeface="Latha" panose="020B0604020202020204" pitchFamily="34" charset="0"/>
              </a:rPr>
              <a:t>technology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3" name="Rechteck 7">
            <a:extLst>
              <a:ext uri="{FF2B5EF4-FFF2-40B4-BE49-F238E27FC236}">
                <a16:creationId xmlns:a16="http://schemas.microsoft.com/office/drawing/2014/main" id="{07ACAB19-2167-44DD-881A-5087B72CF31A}"/>
              </a:ext>
            </a:extLst>
          </p:cNvPr>
          <p:cNvSpPr/>
          <p:nvPr/>
        </p:nvSpPr>
        <p:spPr>
          <a:xfrm>
            <a:off x="6186489" y="5247673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7541F-072A-41CF-9BAA-19F715BC2D7A}"/>
              </a:ext>
            </a:extLst>
          </p:cNvPr>
          <p:cNvSpPr txBox="1"/>
          <p:nvPr/>
        </p:nvSpPr>
        <p:spPr>
          <a:xfrm>
            <a:off x="2288672" y="2048092"/>
            <a:ext cx="761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Demand </a:t>
            </a:r>
            <a:r>
              <a:rPr lang="en-US" sz="2800" b="1" dirty="0"/>
              <a:t>for a resources does not change with change in </a:t>
            </a:r>
            <a:endParaRPr lang="en-US" sz="2800" b="1" dirty="0">
              <a:cs typeface="Latha" panose="020B0604020202020204" pitchFamily="34" charset="0"/>
            </a:endParaRPr>
          </a:p>
        </p:txBody>
      </p:sp>
      <p:sp>
        <p:nvSpPr>
          <p:cNvPr id="34" name="#sl-pollanswer(0)">
            <a:extLst>
              <a:ext uri="{FF2B5EF4-FFF2-40B4-BE49-F238E27FC236}">
                <a16:creationId xmlns:a16="http://schemas.microsoft.com/office/drawing/2014/main" id="{B3D9EB45-AFF7-4E85-9CDE-331C7021C036}"/>
              </a:ext>
            </a:extLst>
          </p:cNvPr>
          <p:cNvSpPr txBox="1">
            <a:spLocks/>
          </p:cNvSpPr>
          <p:nvPr/>
        </p:nvSpPr>
        <p:spPr>
          <a:xfrm>
            <a:off x="8060552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latin typeface="+mn-lt"/>
                <a:cs typeface="Latha" panose="020B0604020202020204" pitchFamily="34" charset="0"/>
              </a:rPr>
              <a:t>need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grpSp>
        <p:nvGrpSpPr>
          <p:cNvPr id="43" name="Group 1">
            <a:extLst>
              <a:ext uri="{FF2B5EF4-FFF2-40B4-BE49-F238E27FC236}">
                <a16:creationId xmlns:a16="http://schemas.microsoft.com/office/drawing/2014/main" id="{CBE84B21-8B14-4CA2-BBCC-F91B6AEE92F9}"/>
              </a:ext>
            </a:extLst>
          </p:cNvPr>
          <p:cNvGrpSpPr/>
          <p:nvPr/>
        </p:nvGrpSpPr>
        <p:grpSpPr>
          <a:xfrm>
            <a:off x="4715247" y="1130295"/>
            <a:ext cx="2761506" cy="34005"/>
            <a:chOff x="10866255" y="8448874"/>
            <a:chExt cx="2738812" cy="73150"/>
          </a:xfrm>
        </p:grpSpPr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2C79EA11-4B08-4CC5-832D-E6826EF74AEA}"/>
                </a:ext>
              </a:extLst>
            </p:cNvPr>
            <p:cNvSpPr/>
            <p:nvPr/>
          </p:nvSpPr>
          <p:spPr>
            <a:xfrm flipV="1">
              <a:off x="10866255" y="8448874"/>
              <a:ext cx="407521" cy="73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1AFFA07D-F978-4F00-B1BA-BAE5995C2530}"/>
                </a:ext>
              </a:extLst>
            </p:cNvPr>
            <p:cNvSpPr/>
            <p:nvPr/>
          </p:nvSpPr>
          <p:spPr>
            <a:xfrm flipV="1">
              <a:off x="11330497" y="8448874"/>
              <a:ext cx="407521" cy="73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 13">
              <a:extLst>
                <a:ext uri="{FF2B5EF4-FFF2-40B4-BE49-F238E27FC236}">
                  <a16:creationId xmlns:a16="http://schemas.microsoft.com/office/drawing/2014/main" id="{E97CDCB5-09B5-4EB0-956B-6BC8929FA71A}"/>
                </a:ext>
              </a:extLst>
            </p:cNvPr>
            <p:cNvSpPr/>
            <p:nvPr/>
          </p:nvSpPr>
          <p:spPr>
            <a:xfrm flipV="1">
              <a:off x="11809200" y="8448874"/>
              <a:ext cx="407521" cy="73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093184C6-8085-41AA-AC73-994308EC1384}"/>
                </a:ext>
              </a:extLst>
            </p:cNvPr>
            <p:cNvSpPr/>
            <p:nvPr/>
          </p:nvSpPr>
          <p:spPr>
            <a:xfrm flipV="1">
              <a:off x="12273541" y="8448874"/>
              <a:ext cx="407521" cy="73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Rectangle 15">
              <a:extLst>
                <a:ext uri="{FF2B5EF4-FFF2-40B4-BE49-F238E27FC236}">
                  <a16:creationId xmlns:a16="http://schemas.microsoft.com/office/drawing/2014/main" id="{530392FA-7F1C-4708-8CBA-E136142CC75D}"/>
                </a:ext>
              </a:extLst>
            </p:cNvPr>
            <p:cNvSpPr/>
            <p:nvPr/>
          </p:nvSpPr>
          <p:spPr>
            <a:xfrm flipV="1">
              <a:off x="12737783" y="8448874"/>
              <a:ext cx="407521" cy="73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Rectangle 16">
              <a:extLst>
                <a:ext uri="{FF2B5EF4-FFF2-40B4-BE49-F238E27FC236}">
                  <a16:creationId xmlns:a16="http://schemas.microsoft.com/office/drawing/2014/main" id="{F5FAA62F-F0A4-4DC9-9BF1-3BAD32438F14}"/>
                </a:ext>
              </a:extLst>
            </p:cNvPr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240677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mond shape white abstract background Free Vector">
            <a:extLst>
              <a:ext uri="{FF2B5EF4-FFF2-40B4-BE49-F238E27FC236}">
                <a16:creationId xmlns:a16="http://schemas.microsoft.com/office/drawing/2014/main" id="{FD8C96F8-0004-4D42-9794-47FD0B0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9F3F6B0-CA73-4FB2-8DF2-0ECB1A1DE0AD}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50094-9316-4D46-91BF-18351CE4CAA1}"/>
              </a:ext>
            </a:extLst>
          </p:cNvPr>
          <p:cNvSpPr txBox="1"/>
          <p:nvPr/>
        </p:nvSpPr>
        <p:spPr>
          <a:xfrm>
            <a:off x="1393257" y="434933"/>
            <a:ext cx="9405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 smtClean="0">
                <a:solidFill>
                  <a:srgbClr val="333333"/>
                </a:solidFill>
                <a:effectLst/>
                <a:cs typeface="Latha" panose="020B0604020202020204" pitchFamily="34" charset="0"/>
              </a:rPr>
              <a:t>QUIZ</a:t>
            </a:r>
            <a:endParaRPr lang="en-US" sz="3200" b="1" dirty="0">
              <a:cs typeface="Latha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6E01AE-0040-4D1F-B652-E349D0535875}"/>
              </a:ext>
            </a:extLst>
          </p:cNvPr>
          <p:cNvSpPr/>
          <p:nvPr/>
        </p:nvSpPr>
        <p:spPr>
          <a:xfrm>
            <a:off x="2" y="3476930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3" name="#sl-pollanswer(0)">
            <a:extLst>
              <a:ext uri="{FF2B5EF4-FFF2-40B4-BE49-F238E27FC236}">
                <a16:creationId xmlns:a16="http://schemas.microsoft.com/office/drawing/2014/main" id="{1F4534FB-B217-4603-90F6-F9B47A645817}"/>
              </a:ext>
            </a:extLst>
          </p:cNvPr>
          <p:cNvSpPr txBox="1">
            <a:spLocks/>
          </p:cNvSpPr>
          <p:nvPr/>
        </p:nvSpPr>
        <p:spPr>
          <a:xfrm>
            <a:off x="1393257" y="3375290"/>
            <a:ext cx="3870952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the tragedy of commons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3431CA-0035-4279-8767-32ADE254894A}"/>
              </a:ext>
            </a:extLst>
          </p:cNvPr>
          <p:cNvSpPr/>
          <p:nvPr/>
        </p:nvSpPr>
        <p:spPr>
          <a:xfrm>
            <a:off x="6186489" y="3476930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4" name="#sl-pollanswer(0)">
            <a:extLst>
              <a:ext uri="{FF2B5EF4-FFF2-40B4-BE49-F238E27FC236}">
                <a16:creationId xmlns:a16="http://schemas.microsoft.com/office/drawing/2014/main" id="{003EC323-5A5C-4D9A-BC3E-A1DBBFF6647D}"/>
              </a:ext>
            </a:extLst>
          </p:cNvPr>
          <p:cNvSpPr txBox="1">
            <a:spLocks/>
          </p:cNvSpPr>
          <p:nvPr/>
        </p:nvSpPr>
        <p:spPr>
          <a:xfrm>
            <a:off x="7398771" y="3375290"/>
            <a:ext cx="3623448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sustainability development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0" name="Rechteck 6">
            <a:extLst>
              <a:ext uri="{FF2B5EF4-FFF2-40B4-BE49-F238E27FC236}">
                <a16:creationId xmlns:a16="http://schemas.microsoft.com/office/drawing/2014/main" id="{96B2CC87-BABF-4696-944A-8DAD9227739E}"/>
              </a:ext>
            </a:extLst>
          </p:cNvPr>
          <p:cNvSpPr/>
          <p:nvPr/>
        </p:nvSpPr>
        <p:spPr>
          <a:xfrm>
            <a:off x="2" y="5247673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41" name="Rechteck 7">
            <a:extLst>
              <a:ext uri="{FF2B5EF4-FFF2-40B4-BE49-F238E27FC236}">
                <a16:creationId xmlns:a16="http://schemas.microsoft.com/office/drawing/2014/main" id="{A3E09853-A8E5-4142-9B12-C75630BB7CA9}"/>
              </a:ext>
            </a:extLst>
          </p:cNvPr>
          <p:cNvSpPr/>
          <p:nvPr/>
        </p:nvSpPr>
        <p:spPr>
          <a:xfrm>
            <a:off x="0" y="1827500"/>
            <a:ext cx="12192006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31" name="#sl-pollanswer(0)">
            <a:extLst>
              <a:ext uri="{FF2B5EF4-FFF2-40B4-BE49-F238E27FC236}">
                <a16:creationId xmlns:a16="http://schemas.microsoft.com/office/drawing/2014/main" id="{62D8ECE5-05E9-415C-9991-469A2DCBA3A3}"/>
              </a:ext>
            </a:extLst>
          </p:cNvPr>
          <p:cNvSpPr txBox="1">
            <a:spLocks/>
          </p:cNvSpPr>
          <p:nvPr/>
        </p:nvSpPr>
        <p:spPr>
          <a:xfrm>
            <a:off x="1393257" y="5126361"/>
            <a:ext cx="3791939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net primary productive(NPP)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3" name="Rechteck 7">
            <a:extLst>
              <a:ext uri="{FF2B5EF4-FFF2-40B4-BE49-F238E27FC236}">
                <a16:creationId xmlns:a16="http://schemas.microsoft.com/office/drawing/2014/main" id="{07ACAB19-2167-44DD-881A-5087B72CF31A}"/>
              </a:ext>
            </a:extLst>
          </p:cNvPr>
          <p:cNvSpPr/>
          <p:nvPr/>
        </p:nvSpPr>
        <p:spPr>
          <a:xfrm>
            <a:off x="6186489" y="5247673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7541F-072A-41CF-9BAA-19F715BC2D7A}"/>
              </a:ext>
            </a:extLst>
          </p:cNvPr>
          <p:cNvSpPr txBox="1"/>
          <p:nvPr/>
        </p:nvSpPr>
        <p:spPr>
          <a:xfrm>
            <a:off x="1600415" y="1826046"/>
            <a:ext cx="9478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Progress that meets the needs of the present without compromising the ability of future generations to meet their own need is</a:t>
            </a:r>
            <a:endParaRPr lang="en-US" sz="2800" b="1" dirty="0">
              <a:cs typeface="Latha" panose="020B0604020202020204" pitchFamily="34" charset="0"/>
            </a:endParaRPr>
          </a:p>
        </p:txBody>
      </p:sp>
      <p:sp>
        <p:nvSpPr>
          <p:cNvPr id="34" name="#sl-pollanswer(0)">
            <a:extLst>
              <a:ext uri="{FF2B5EF4-FFF2-40B4-BE49-F238E27FC236}">
                <a16:creationId xmlns:a16="http://schemas.microsoft.com/office/drawing/2014/main" id="{B3D9EB45-AFF7-4E85-9CDE-331C7021C036}"/>
              </a:ext>
            </a:extLst>
          </p:cNvPr>
          <p:cNvSpPr txBox="1">
            <a:spLocks/>
          </p:cNvSpPr>
          <p:nvPr/>
        </p:nvSpPr>
        <p:spPr>
          <a:xfrm>
            <a:off x="7476753" y="5217153"/>
            <a:ext cx="3392539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the impossibility theorem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grpSp>
        <p:nvGrpSpPr>
          <p:cNvPr id="43" name="Group 1">
            <a:extLst>
              <a:ext uri="{FF2B5EF4-FFF2-40B4-BE49-F238E27FC236}">
                <a16:creationId xmlns:a16="http://schemas.microsoft.com/office/drawing/2014/main" id="{CBE84B21-8B14-4CA2-BBCC-F91B6AEE92F9}"/>
              </a:ext>
            </a:extLst>
          </p:cNvPr>
          <p:cNvGrpSpPr/>
          <p:nvPr/>
        </p:nvGrpSpPr>
        <p:grpSpPr>
          <a:xfrm>
            <a:off x="4715247" y="1130295"/>
            <a:ext cx="2761506" cy="34005"/>
            <a:chOff x="10866255" y="8448874"/>
            <a:chExt cx="2738812" cy="73150"/>
          </a:xfrm>
        </p:grpSpPr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2C79EA11-4B08-4CC5-832D-E6826EF74AEA}"/>
                </a:ext>
              </a:extLst>
            </p:cNvPr>
            <p:cNvSpPr/>
            <p:nvPr/>
          </p:nvSpPr>
          <p:spPr>
            <a:xfrm flipV="1">
              <a:off x="10866255" y="8448874"/>
              <a:ext cx="407521" cy="73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1AFFA07D-F978-4F00-B1BA-BAE5995C2530}"/>
                </a:ext>
              </a:extLst>
            </p:cNvPr>
            <p:cNvSpPr/>
            <p:nvPr/>
          </p:nvSpPr>
          <p:spPr>
            <a:xfrm flipV="1">
              <a:off x="11330497" y="8448874"/>
              <a:ext cx="407521" cy="73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 13">
              <a:extLst>
                <a:ext uri="{FF2B5EF4-FFF2-40B4-BE49-F238E27FC236}">
                  <a16:creationId xmlns:a16="http://schemas.microsoft.com/office/drawing/2014/main" id="{E97CDCB5-09B5-4EB0-956B-6BC8929FA71A}"/>
                </a:ext>
              </a:extLst>
            </p:cNvPr>
            <p:cNvSpPr/>
            <p:nvPr/>
          </p:nvSpPr>
          <p:spPr>
            <a:xfrm flipV="1">
              <a:off x="11809200" y="8448874"/>
              <a:ext cx="407521" cy="73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093184C6-8085-41AA-AC73-994308EC1384}"/>
                </a:ext>
              </a:extLst>
            </p:cNvPr>
            <p:cNvSpPr/>
            <p:nvPr/>
          </p:nvSpPr>
          <p:spPr>
            <a:xfrm flipV="1">
              <a:off x="12273541" y="8448874"/>
              <a:ext cx="407521" cy="73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Rectangle 15">
              <a:extLst>
                <a:ext uri="{FF2B5EF4-FFF2-40B4-BE49-F238E27FC236}">
                  <a16:creationId xmlns:a16="http://schemas.microsoft.com/office/drawing/2014/main" id="{530392FA-7F1C-4708-8CBA-E136142CC75D}"/>
                </a:ext>
              </a:extLst>
            </p:cNvPr>
            <p:cNvSpPr/>
            <p:nvPr/>
          </p:nvSpPr>
          <p:spPr>
            <a:xfrm flipV="1">
              <a:off x="12737783" y="8448874"/>
              <a:ext cx="407521" cy="73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Rectangle 16">
              <a:extLst>
                <a:ext uri="{FF2B5EF4-FFF2-40B4-BE49-F238E27FC236}">
                  <a16:creationId xmlns:a16="http://schemas.microsoft.com/office/drawing/2014/main" id="{F5FAA62F-F0A4-4DC9-9BF1-3BAD32438F14}"/>
                </a:ext>
              </a:extLst>
            </p:cNvPr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111988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mond shape white abstract background Free Vector">
            <a:extLst>
              <a:ext uri="{FF2B5EF4-FFF2-40B4-BE49-F238E27FC236}">
                <a16:creationId xmlns:a16="http://schemas.microsoft.com/office/drawing/2014/main" id="{FD8C96F8-0004-4D42-9794-47FD0B0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9F3F6B0-CA73-4FB2-8DF2-0ECB1A1DE0AD}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50094-9316-4D46-91BF-18351CE4CAA1}"/>
              </a:ext>
            </a:extLst>
          </p:cNvPr>
          <p:cNvSpPr txBox="1"/>
          <p:nvPr/>
        </p:nvSpPr>
        <p:spPr>
          <a:xfrm>
            <a:off x="1393257" y="434933"/>
            <a:ext cx="9405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 smtClean="0">
                <a:solidFill>
                  <a:srgbClr val="333333"/>
                </a:solidFill>
                <a:effectLst/>
                <a:cs typeface="Latha" panose="020B0604020202020204" pitchFamily="34" charset="0"/>
              </a:rPr>
              <a:t>QUIZ</a:t>
            </a:r>
            <a:endParaRPr lang="en-US" sz="3200" b="1" dirty="0">
              <a:cs typeface="Latha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6E01AE-0040-4D1F-B652-E349D0535875}"/>
              </a:ext>
            </a:extLst>
          </p:cNvPr>
          <p:cNvSpPr/>
          <p:nvPr/>
        </p:nvSpPr>
        <p:spPr>
          <a:xfrm>
            <a:off x="2" y="3476930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3" name="#sl-pollanswer(0)">
            <a:extLst>
              <a:ext uri="{FF2B5EF4-FFF2-40B4-BE49-F238E27FC236}">
                <a16:creationId xmlns:a16="http://schemas.microsoft.com/office/drawing/2014/main" id="{1F4534FB-B217-4603-90F6-F9B47A645817}"/>
              </a:ext>
            </a:extLst>
          </p:cNvPr>
          <p:cNvSpPr txBox="1">
            <a:spLocks/>
          </p:cNvSpPr>
          <p:nvPr/>
        </p:nvSpPr>
        <p:spPr>
          <a:xfrm>
            <a:off x="1874066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latin typeface="+mn-lt"/>
                <a:cs typeface="Latha" panose="020B0604020202020204" pitchFamily="34" charset="0"/>
              </a:rPr>
              <a:t>87</a:t>
            </a:r>
            <a:r>
              <a:rPr lang="en-US" sz="2800" b="1" noProof="0" dirty="0" smtClean="0">
                <a:latin typeface="+mn-lt"/>
                <a:cs typeface="Latha" panose="020B0604020202020204" pitchFamily="34" charset="0"/>
              </a:rPr>
              <a:t>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3431CA-0035-4279-8767-32ADE254894A}"/>
              </a:ext>
            </a:extLst>
          </p:cNvPr>
          <p:cNvSpPr/>
          <p:nvPr/>
        </p:nvSpPr>
        <p:spPr>
          <a:xfrm>
            <a:off x="6186489" y="3476930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4" name="#sl-pollanswer(0)">
            <a:extLst>
              <a:ext uri="{FF2B5EF4-FFF2-40B4-BE49-F238E27FC236}">
                <a16:creationId xmlns:a16="http://schemas.microsoft.com/office/drawing/2014/main" id="{003EC323-5A5C-4D9A-BC3E-A1DBBFF6647D}"/>
              </a:ext>
            </a:extLst>
          </p:cNvPr>
          <p:cNvSpPr txBox="1">
            <a:spLocks/>
          </p:cNvSpPr>
          <p:nvPr/>
        </p:nvSpPr>
        <p:spPr>
          <a:xfrm>
            <a:off x="8060552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+mn-lt"/>
                <a:cs typeface="Latha" panose="020B0604020202020204" pitchFamily="34" charset="0"/>
              </a:rPr>
              <a:t>3</a:t>
            </a:r>
            <a:r>
              <a:rPr lang="en-US" sz="2800" b="1" dirty="0" smtClean="0">
                <a:latin typeface="+mn-lt"/>
                <a:cs typeface="Latha" panose="020B0604020202020204" pitchFamily="34" charset="0"/>
              </a:rPr>
              <a:t>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0" name="Rechteck 6">
            <a:extLst>
              <a:ext uri="{FF2B5EF4-FFF2-40B4-BE49-F238E27FC236}">
                <a16:creationId xmlns:a16="http://schemas.microsoft.com/office/drawing/2014/main" id="{96B2CC87-BABF-4696-944A-8DAD9227739E}"/>
              </a:ext>
            </a:extLst>
          </p:cNvPr>
          <p:cNvSpPr/>
          <p:nvPr/>
        </p:nvSpPr>
        <p:spPr>
          <a:xfrm>
            <a:off x="2" y="5247673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41" name="Rechteck 7">
            <a:extLst>
              <a:ext uri="{FF2B5EF4-FFF2-40B4-BE49-F238E27FC236}">
                <a16:creationId xmlns:a16="http://schemas.microsoft.com/office/drawing/2014/main" id="{A3E09853-A8E5-4142-9B12-C75630BB7CA9}"/>
              </a:ext>
            </a:extLst>
          </p:cNvPr>
          <p:cNvSpPr/>
          <p:nvPr/>
        </p:nvSpPr>
        <p:spPr>
          <a:xfrm>
            <a:off x="0" y="1827500"/>
            <a:ext cx="12192006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31" name="#sl-pollanswer(0)">
            <a:extLst>
              <a:ext uri="{FF2B5EF4-FFF2-40B4-BE49-F238E27FC236}">
                <a16:creationId xmlns:a16="http://schemas.microsoft.com/office/drawing/2014/main" id="{62D8ECE5-05E9-415C-9991-469A2DCBA3A3}"/>
              </a:ext>
            </a:extLst>
          </p:cNvPr>
          <p:cNvSpPr txBox="1">
            <a:spLocks/>
          </p:cNvSpPr>
          <p:nvPr/>
        </p:nvSpPr>
        <p:spPr>
          <a:xfrm>
            <a:off x="1874066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latin typeface="+mn-lt"/>
                <a:cs typeface="Latha" panose="020B0604020202020204" pitchFamily="34" charset="0"/>
              </a:rPr>
              <a:t>97%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3" name="Rechteck 7">
            <a:extLst>
              <a:ext uri="{FF2B5EF4-FFF2-40B4-BE49-F238E27FC236}">
                <a16:creationId xmlns:a16="http://schemas.microsoft.com/office/drawing/2014/main" id="{07ACAB19-2167-44DD-881A-5087B72CF31A}"/>
              </a:ext>
            </a:extLst>
          </p:cNvPr>
          <p:cNvSpPr/>
          <p:nvPr/>
        </p:nvSpPr>
        <p:spPr>
          <a:xfrm>
            <a:off x="6186489" y="5247673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7541F-072A-41CF-9BAA-19F715BC2D7A}"/>
              </a:ext>
            </a:extLst>
          </p:cNvPr>
          <p:cNvSpPr txBox="1"/>
          <p:nvPr/>
        </p:nvSpPr>
        <p:spPr>
          <a:xfrm>
            <a:off x="2288672" y="2048092"/>
            <a:ext cx="761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cs typeface="Latha" panose="020B0604020202020204" pitchFamily="34" charset="0"/>
              </a:rPr>
              <a:t>Percentage of water found as fresh water is</a:t>
            </a:r>
            <a:endParaRPr lang="en-US" sz="2800" b="1" dirty="0">
              <a:cs typeface="Latha" panose="020B0604020202020204" pitchFamily="34" charset="0"/>
            </a:endParaRPr>
          </a:p>
        </p:txBody>
      </p:sp>
      <p:sp>
        <p:nvSpPr>
          <p:cNvPr id="34" name="#sl-pollanswer(0)">
            <a:extLst>
              <a:ext uri="{FF2B5EF4-FFF2-40B4-BE49-F238E27FC236}">
                <a16:creationId xmlns:a16="http://schemas.microsoft.com/office/drawing/2014/main" id="{B3D9EB45-AFF7-4E85-9CDE-331C7021C036}"/>
              </a:ext>
            </a:extLst>
          </p:cNvPr>
          <p:cNvSpPr txBox="1">
            <a:spLocks/>
          </p:cNvSpPr>
          <p:nvPr/>
        </p:nvSpPr>
        <p:spPr>
          <a:xfrm>
            <a:off x="8060552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latin typeface="+mn-lt"/>
                <a:cs typeface="Latha" panose="020B0604020202020204" pitchFamily="34" charset="0"/>
              </a:rPr>
              <a:t>75%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grpSp>
        <p:nvGrpSpPr>
          <p:cNvPr id="43" name="Group 1">
            <a:extLst>
              <a:ext uri="{FF2B5EF4-FFF2-40B4-BE49-F238E27FC236}">
                <a16:creationId xmlns:a16="http://schemas.microsoft.com/office/drawing/2014/main" id="{CBE84B21-8B14-4CA2-BBCC-F91B6AEE92F9}"/>
              </a:ext>
            </a:extLst>
          </p:cNvPr>
          <p:cNvGrpSpPr/>
          <p:nvPr/>
        </p:nvGrpSpPr>
        <p:grpSpPr>
          <a:xfrm>
            <a:off x="4715247" y="1130295"/>
            <a:ext cx="2761506" cy="34005"/>
            <a:chOff x="10866255" y="8448874"/>
            <a:chExt cx="2738812" cy="73150"/>
          </a:xfrm>
        </p:grpSpPr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2C79EA11-4B08-4CC5-832D-E6826EF74AEA}"/>
                </a:ext>
              </a:extLst>
            </p:cNvPr>
            <p:cNvSpPr/>
            <p:nvPr/>
          </p:nvSpPr>
          <p:spPr>
            <a:xfrm flipV="1">
              <a:off x="10866255" y="8448874"/>
              <a:ext cx="407521" cy="73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1AFFA07D-F978-4F00-B1BA-BAE5995C2530}"/>
                </a:ext>
              </a:extLst>
            </p:cNvPr>
            <p:cNvSpPr/>
            <p:nvPr/>
          </p:nvSpPr>
          <p:spPr>
            <a:xfrm flipV="1">
              <a:off x="11330497" y="8448874"/>
              <a:ext cx="407521" cy="73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 13">
              <a:extLst>
                <a:ext uri="{FF2B5EF4-FFF2-40B4-BE49-F238E27FC236}">
                  <a16:creationId xmlns:a16="http://schemas.microsoft.com/office/drawing/2014/main" id="{E97CDCB5-09B5-4EB0-956B-6BC8929FA71A}"/>
                </a:ext>
              </a:extLst>
            </p:cNvPr>
            <p:cNvSpPr/>
            <p:nvPr/>
          </p:nvSpPr>
          <p:spPr>
            <a:xfrm flipV="1">
              <a:off x="11809200" y="8448874"/>
              <a:ext cx="407521" cy="73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093184C6-8085-41AA-AC73-994308EC1384}"/>
                </a:ext>
              </a:extLst>
            </p:cNvPr>
            <p:cNvSpPr/>
            <p:nvPr/>
          </p:nvSpPr>
          <p:spPr>
            <a:xfrm flipV="1">
              <a:off x="12273541" y="8448874"/>
              <a:ext cx="407521" cy="73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Rectangle 15">
              <a:extLst>
                <a:ext uri="{FF2B5EF4-FFF2-40B4-BE49-F238E27FC236}">
                  <a16:creationId xmlns:a16="http://schemas.microsoft.com/office/drawing/2014/main" id="{530392FA-7F1C-4708-8CBA-E136142CC75D}"/>
                </a:ext>
              </a:extLst>
            </p:cNvPr>
            <p:cNvSpPr/>
            <p:nvPr/>
          </p:nvSpPr>
          <p:spPr>
            <a:xfrm flipV="1">
              <a:off x="12737783" y="8448874"/>
              <a:ext cx="407521" cy="73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Rectangle 16">
              <a:extLst>
                <a:ext uri="{FF2B5EF4-FFF2-40B4-BE49-F238E27FC236}">
                  <a16:creationId xmlns:a16="http://schemas.microsoft.com/office/drawing/2014/main" id="{F5FAA62F-F0A4-4DC9-9BF1-3BAD32438F14}"/>
                </a:ext>
              </a:extLst>
            </p:cNvPr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61876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mond shape white abstract background Free Vector">
            <a:extLst>
              <a:ext uri="{FF2B5EF4-FFF2-40B4-BE49-F238E27FC236}">
                <a16:creationId xmlns:a16="http://schemas.microsoft.com/office/drawing/2014/main" id="{FD8C96F8-0004-4D42-9794-47FD0B0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9F3F6B0-CA73-4FB2-8DF2-0ECB1A1DE0AD}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50094-9316-4D46-91BF-18351CE4CAA1}"/>
              </a:ext>
            </a:extLst>
          </p:cNvPr>
          <p:cNvSpPr txBox="1"/>
          <p:nvPr/>
        </p:nvSpPr>
        <p:spPr>
          <a:xfrm>
            <a:off x="1393257" y="434933"/>
            <a:ext cx="9405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 smtClean="0">
                <a:solidFill>
                  <a:srgbClr val="333333"/>
                </a:solidFill>
                <a:effectLst/>
                <a:cs typeface="Latha" panose="020B0604020202020204" pitchFamily="34" charset="0"/>
              </a:rPr>
              <a:t>QUIZ</a:t>
            </a:r>
            <a:endParaRPr lang="en-US" sz="3200" b="1" dirty="0">
              <a:cs typeface="Latha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6E01AE-0040-4D1F-B652-E349D0535875}"/>
              </a:ext>
            </a:extLst>
          </p:cNvPr>
          <p:cNvSpPr/>
          <p:nvPr/>
        </p:nvSpPr>
        <p:spPr>
          <a:xfrm>
            <a:off x="2" y="3476930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3" name="#sl-pollanswer(0)">
            <a:extLst>
              <a:ext uri="{FF2B5EF4-FFF2-40B4-BE49-F238E27FC236}">
                <a16:creationId xmlns:a16="http://schemas.microsoft.com/office/drawing/2014/main" id="{1F4534FB-B217-4603-90F6-F9B47A645817}"/>
              </a:ext>
            </a:extLst>
          </p:cNvPr>
          <p:cNvSpPr txBox="1">
            <a:spLocks/>
          </p:cNvSpPr>
          <p:nvPr/>
        </p:nvSpPr>
        <p:spPr>
          <a:xfrm>
            <a:off x="1874066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atmosphere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3431CA-0035-4279-8767-32ADE254894A}"/>
              </a:ext>
            </a:extLst>
          </p:cNvPr>
          <p:cNvSpPr/>
          <p:nvPr/>
        </p:nvSpPr>
        <p:spPr>
          <a:xfrm>
            <a:off x="6186489" y="3476930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4" name="#sl-pollanswer(0)">
            <a:extLst>
              <a:ext uri="{FF2B5EF4-FFF2-40B4-BE49-F238E27FC236}">
                <a16:creationId xmlns:a16="http://schemas.microsoft.com/office/drawing/2014/main" id="{003EC323-5A5C-4D9A-BC3E-A1DBBFF6647D}"/>
              </a:ext>
            </a:extLst>
          </p:cNvPr>
          <p:cNvSpPr txBox="1">
            <a:spLocks/>
          </p:cNvSpPr>
          <p:nvPr/>
        </p:nvSpPr>
        <p:spPr>
          <a:xfrm>
            <a:off x="8060552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freshwater lake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0" name="Rechteck 6">
            <a:extLst>
              <a:ext uri="{FF2B5EF4-FFF2-40B4-BE49-F238E27FC236}">
                <a16:creationId xmlns:a16="http://schemas.microsoft.com/office/drawing/2014/main" id="{96B2CC87-BABF-4696-944A-8DAD9227739E}"/>
              </a:ext>
            </a:extLst>
          </p:cNvPr>
          <p:cNvSpPr/>
          <p:nvPr/>
        </p:nvSpPr>
        <p:spPr>
          <a:xfrm>
            <a:off x="2" y="5247673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41" name="Rechteck 7">
            <a:extLst>
              <a:ext uri="{FF2B5EF4-FFF2-40B4-BE49-F238E27FC236}">
                <a16:creationId xmlns:a16="http://schemas.microsoft.com/office/drawing/2014/main" id="{A3E09853-A8E5-4142-9B12-C75630BB7CA9}"/>
              </a:ext>
            </a:extLst>
          </p:cNvPr>
          <p:cNvSpPr/>
          <p:nvPr/>
        </p:nvSpPr>
        <p:spPr>
          <a:xfrm>
            <a:off x="0" y="1827500"/>
            <a:ext cx="12192006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31" name="#sl-pollanswer(0)">
            <a:extLst>
              <a:ext uri="{FF2B5EF4-FFF2-40B4-BE49-F238E27FC236}">
                <a16:creationId xmlns:a16="http://schemas.microsoft.com/office/drawing/2014/main" id="{62D8ECE5-05E9-415C-9991-469A2DCBA3A3}"/>
              </a:ext>
            </a:extLst>
          </p:cNvPr>
          <p:cNvSpPr txBox="1">
            <a:spLocks/>
          </p:cNvSpPr>
          <p:nvPr/>
        </p:nvSpPr>
        <p:spPr>
          <a:xfrm>
            <a:off x="1874066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glacier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3" name="Rechteck 7">
            <a:extLst>
              <a:ext uri="{FF2B5EF4-FFF2-40B4-BE49-F238E27FC236}">
                <a16:creationId xmlns:a16="http://schemas.microsoft.com/office/drawing/2014/main" id="{07ACAB19-2167-44DD-881A-5087B72CF31A}"/>
              </a:ext>
            </a:extLst>
          </p:cNvPr>
          <p:cNvSpPr/>
          <p:nvPr/>
        </p:nvSpPr>
        <p:spPr>
          <a:xfrm>
            <a:off x="6186489" y="5247673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7541F-072A-41CF-9BAA-19F715BC2D7A}"/>
              </a:ext>
            </a:extLst>
          </p:cNvPr>
          <p:cNvSpPr txBox="1"/>
          <p:nvPr/>
        </p:nvSpPr>
        <p:spPr>
          <a:xfrm>
            <a:off x="2288672" y="2048092"/>
            <a:ext cx="761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cs typeface="Latha" panose="020B0604020202020204" pitchFamily="34" charset="0"/>
              </a:rPr>
              <a:t>Where will the water sit the longest(longest renewal time)?</a:t>
            </a:r>
            <a:endParaRPr lang="en-US" sz="2800" b="1" dirty="0">
              <a:cs typeface="Latha" panose="020B0604020202020204" pitchFamily="34" charset="0"/>
            </a:endParaRPr>
          </a:p>
        </p:txBody>
      </p:sp>
      <p:sp>
        <p:nvSpPr>
          <p:cNvPr id="34" name="#sl-pollanswer(0)">
            <a:extLst>
              <a:ext uri="{FF2B5EF4-FFF2-40B4-BE49-F238E27FC236}">
                <a16:creationId xmlns:a16="http://schemas.microsoft.com/office/drawing/2014/main" id="{B3D9EB45-AFF7-4E85-9CDE-331C7021C036}"/>
              </a:ext>
            </a:extLst>
          </p:cNvPr>
          <p:cNvSpPr txBox="1">
            <a:spLocks/>
          </p:cNvSpPr>
          <p:nvPr/>
        </p:nvSpPr>
        <p:spPr>
          <a:xfrm>
            <a:off x="8060552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groundwater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grpSp>
        <p:nvGrpSpPr>
          <p:cNvPr id="43" name="Group 1">
            <a:extLst>
              <a:ext uri="{FF2B5EF4-FFF2-40B4-BE49-F238E27FC236}">
                <a16:creationId xmlns:a16="http://schemas.microsoft.com/office/drawing/2014/main" id="{CBE84B21-8B14-4CA2-BBCC-F91B6AEE92F9}"/>
              </a:ext>
            </a:extLst>
          </p:cNvPr>
          <p:cNvGrpSpPr/>
          <p:nvPr/>
        </p:nvGrpSpPr>
        <p:grpSpPr>
          <a:xfrm>
            <a:off x="4715247" y="1130295"/>
            <a:ext cx="2761506" cy="34005"/>
            <a:chOff x="10866255" y="8448874"/>
            <a:chExt cx="2738812" cy="73150"/>
          </a:xfrm>
        </p:grpSpPr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2C79EA11-4B08-4CC5-832D-E6826EF74AEA}"/>
                </a:ext>
              </a:extLst>
            </p:cNvPr>
            <p:cNvSpPr/>
            <p:nvPr/>
          </p:nvSpPr>
          <p:spPr>
            <a:xfrm flipV="1">
              <a:off x="10866255" y="8448874"/>
              <a:ext cx="407521" cy="73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1AFFA07D-F978-4F00-B1BA-BAE5995C2530}"/>
                </a:ext>
              </a:extLst>
            </p:cNvPr>
            <p:cNvSpPr/>
            <p:nvPr/>
          </p:nvSpPr>
          <p:spPr>
            <a:xfrm flipV="1">
              <a:off x="11330497" y="8448874"/>
              <a:ext cx="407521" cy="73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 13">
              <a:extLst>
                <a:ext uri="{FF2B5EF4-FFF2-40B4-BE49-F238E27FC236}">
                  <a16:creationId xmlns:a16="http://schemas.microsoft.com/office/drawing/2014/main" id="{E97CDCB5-09B5-4EB0-956B-6BC8929FA71A}"/>
                </a:ext>
              </a:extLst>
            </p:cNvPr>
            <p:cNvSpPr/>
            <p:nvPr/>
          </p:nvSpPr>
          <p:spPr>
            <a:xfrm flipV="1">
              <a:off x="11809200" y="8448874"/>
              <a:ext cx="407521" cy="73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093184C6-8085-41AA-AC73-994308EC1384}"/>
                </a:ext>
              </a:extLst>
            </p:cNvPr>
            <p:cNvSpPr/>
            <p:nvPr/>
          </p:nvSpPr>
          <p:spPr>
            <a:xfrm flipV="1">
              <a:off x="12273541" y="8448874"/>
              <a:ext cx="407521" cy="73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Rectangle 15">
              <a:extLst>
                <a:ext uri="{FF2B5EF4-FFF2-40B4-BE49-F238E27FC236}">
                  <a16:creationId xmlns:a16="http://schemas.microsoft.com/office/drawing/2014/main" id="{530392FA-7F1C-4708-8CBA-E136142CC75D}"/>
                </a:ext>
              </a:extLst>
            </p:cNvPr>
            <p:cNvSpPr/>
            <p:nvPr/>
          </p:nvSpPr>
          <p:spPr>
            <a:xfrm flipV="1">
              <a:off x="12737783" y="8448874"/>
              <a:ext cx="407521" cy="73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Rectangle 16">
              <a:extLst>
                <a:ext uri="{FF2B5EF4-FFF2-40B4-BE49-F238E27FC236}">
                  <a16:creationId xmlns:a16="http://schemas.microsoft.com/office/drawing/2014/main" id="{F5FAA62F-F0A4-4DC9-9BF1-3BAD32438F14}"/>
                </a:ext>
              </a:extLst>
            </p:cNvPr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85797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mond shape white abstract background Free Vector">
            <a:extLst>
              <a:ext uri="{FF2B5EF4-FFF2-40B4-BE49-F238E27FC236}">
                <a16:creationId xmlns:a16="http://schemas.microsoft.com/office/drawing/2014/main" id="{FD8C96F8-0004-4D42-9794-47FD0B0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9F3F6B0-CA73-4FB2-8DF2-0ECB1A1DE0AD}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50094-9316-4D46-91BF-18351CE4CAA1}"/>
              </a:ext>
            </a:extLst>
          </p:cNvPr>
          <p:cNvSpPr txBox="1"/>
          <p:nvPr/>
        </p:nvSpPr>
        <p:spPr>
          <a:xfrm>
            <a:off x="1393257" y="434933"/>
            <a:ext cx="9405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 smtClean="0">
                <a:solidFill>
                  <a:srgbClr val="333333"/>
                </a:solidFill>
                <a:effectLst/>
                <a:cs typeface="Latha" panose="020B0604020202020204" pitchFamily="34" charset="0"/>
              </a:rPr>
              <a:t>QUIZ</a:t>
            </a:r>
            <a:endParaRPr lang="en-US" sz="3200" b="1" dirty="0">
              <a:cs typeface="Latha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6E01AE-0040-4D1F-B652-E349D0535875}"/>
              </a:ext>
            </a:extLst>
          </p:cNvPr>
          <p:cNvSpPr/>
          <p:nvPr/>
        </p:nvSpPr>
        <p:spPr>
          <a:xfrm>
            <a:off x="2" y="3476930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3" name="#sl-pollanswer(0)">
            <a:extLst>
              <a:ext uri="{FF2B5EF4-FFF2-40B4-BE49-F238E27FC236}">
                <a16:creationId xmlns:a16="http://schemas.microsoft.com/office/drawing/2014/main" id="{1F4534FB-B217-4603-90F6-F9B47A645817}"/>
              </a:ext>
            </a:extLst>
          </p:cNvPr>
          <p:cNvSpPr txBox="1">
            <a:spLocks/>
          </p:cNvSpPr>
          <p:nvPr/>
        </p:nvSpPr>
        <p:spPr>
          <a:xfrm>
            <a:off x="1874066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Water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3431CA-0035-4279-8767-32ADE254894A}"/>
              </a:ext>
            </a:extLst>
          </p:cNvPr>
          <p:cNvSpPr/>
          <p:nvPr/>
        </p:nvSpPr>
        <p:spPr>
          <a:xfrm>
            <a:off x="6186489" y="3476930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4" name="#sl-pollanswer(0)">
            <a:extLst>
              <a:ext uri="{FF2B5EF4-FFF2-40B4-BE49-F238E27FC236}">
                <a16:creationId xmlns:a16="http://schemas.microsoft.com/office/drawing/2014/main" id="{003EC323-5A5C-4D9A-BC3E-A1DBBFF6647D}"/>
              </a:ext>
            </a:extLst>
          </p:cNvPr>
          <p:cNvSpPr txBox="1">
            <a:spLocks/>
          </p:cNvSpPr>
          <p:nvPr/>
        </p:nvSpPr>
        <p:spPr>
          <a:xfrm>
            <a:off x="8060552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Air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0" name="Rechteck 6">
            <a:extLst>
              <a:ext uri="{FF2B5EF4-FFF2-40B4-BE49-F238E27FC236}">
                <a16:creationId xmlns:a16="http://schemas.microsoft.com/office/drawing/2014/main" id="{96B2CC87-BABF-4696-944A-8DAD9227739E}"/>
              </a:ext>
            </a:extLst>
          </p:cNvPr>
          <p:cNvSpPr/>
          <p:nvPr/>
        </p:nvSpPr>
        <p:spPr>
          <a:xfrm>
            <a:off x="2" y="5247673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41" name="Rechteck 7">
            <a:extLst>
              <a:ext uri="{FF2B5EF4-FFF2-40B4-BE49-F238E27FC236}">
                <a16:creationId xmlns:a16="http://schemas.microsoft.com/office/drawing/2014/main" id="{A3E09853-A8E5-4142-9B12-C75630BB7CA9}"/>
              </a:ext>
            </a:extLst>
          </p:cNvPr>
          <p:cNvSpPr/>
          <p:nvPr/>
        </p:nvSpPr>
        <p:spPr>
          <a:xfrm>
            <a:off x="0" y="1827500"/>
            <a:ext cx="12192006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31" name="#sl-pollanswer(0)">
            <a:extLst>
              <a:ext uri="{FF2B5EF4-FFF2-40B4-BE49-F238E27FC236}">
                <a16:creationId xmlns:a16="http://schemas.microsoft.com/office/drawing/2014/main" id="{62D8ECE5-05E9-415C-9991-469A2DCBA3A3}"/>
              </a:ext>
            </a:extLst>
          </p:cNvPr>
          <p:cNvSpPr txBox="1">
            <a:spLocks/>
          </p:cNvSpPr>
          <p:nvPr/>
        </p:nvSpPr>
        <p:spPr>
          <a:xfrm>
            <a:off x="1874066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Soil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3" name="Rechteck 7">
            <a:extLst>
              <a:ext uri="{FF2B5EF4-FFF2-40B4-BE49-F238E27FC236}">
                <a16:creationId xmlns:a16="http://schemas.microsoft.com/office/drawing/2014/main" id="{07ACAB19-2167-44DD-881A-5087B72CF31A}"/>
              </a:ext>
            </a:extLst>
          </p:cNvPr>
          <p:cNvSpPr/>
          <p:nvPr/>
        </p:nvSpPr>
        <p:spPr>
          <a:xfrm>
            <a:off x="6186489" y="5247673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7541F-072A-41CF-9BAA-19F715BC2D7A}"/>
              </a:ext>
            </a:extLst>
          </p:cNvPr>
          <p:cNvSpPr txBox="1"/>
          <p:nvPr/>
        </p:nvSpPr>
        <p:spPr>
          <a:xfrm>
            <a:off x="2288672" y="2048092"/>
            <a:ext cx="761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cs typeface="Latha" panose="020B0604020202020204" pitchFamily="34" charset="0"/>
              </a:rPr>
              <a:t>Which of the following is a highly exploited water resources?</a:t>
            </a:r>
            <a:endParaRPr lang="en-US" sz="2800" b="1" dirty="0">
              <a:cs typeface="Latha" panose="020B0604020202020204" pitchFamily="34" charset="0"/>
            </a:endParaRPr>
          </a:p>
        </p:txBody>
      </p:sp>
      <p:sp>
        <p:nvSpPr>
          <p:cNvPr id="34" name="#sl-pollanswer(0)">
            <a:extLst>
              <a:ext uri="{FF2B5EF4-FFF2-40B4-BE49-F238E27FC236}">
                <a16:creationId xmlns:a16="http://schemas.microsoft.com/office/drawing/2014/main" id="{B3D9EB45-AFF7-4E85-9CDE-331C7021C036}"/>
              </a:ext>
            </a:extLst>
          </p:cNvPr>
          <p:cNvSpPr txBox="1">
            <a:spLocks/>
          </p:cNvSpPr>
          <p:nvPr/>
        </p:nvSpPr>
        <p:spPr>
          <a:xfrm>
            <a:off x="8060552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latin typeface="+mn-lt"/>
                <a:cs typeface="Latha" panose="020B0604020202020204" pitchFamily="34" charset="0"/>
              </a:rPr>
              <a:t>All of the above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grpSp>
        <p:nvGrpSpPr>
          <p:cNvPr id="43" name="Group 1">
            <a:extLst>
              <a:ext uri="{FF2B5EF4-FFF2-40B4-BE49-F238E27FC236}">
                <a16:creationId xmlns:a16="http://schemas.microsoft.com/office/drawing/2014/main" id="{CBE84B21-8B14-4CA2-BBCC-F91B6AEE92F9}"/>
              </a:ext>
            </a:extLst>
          </p:cNvPr>
          <p:cNvGrpSpPr/>
          <p:nvPr/>
        </p:nvGrpSpPr>
        <p:grpSpPr>
          <a:xfrm>
            <a:off x="4715247" y="1130295"/>
            <a:ext cx="2761506" cy="34005"/>
            <a:chOff x="10866255" y="8448874"/>
            <a:chExt cx="2738812" cy="73150"/>
          </a:xfrm>
        </p:grpSpPr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2C79EA11-4B08-4CC5-832D-E6826EF74AEA}"/>
                </a:ext>
              </a:extLst>
            </p:cNvPr>
            <p:cNvSpPr/>
            <p:nvPr/>
          </p:nvSpPr>
          <p:spPr>
            <a:xfrm flipV="1">
              <a:off x="10866255" y="8448874"/>
              <a:ext cx="407521" cy="73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1AFFA07D-F978-4F00-B1BA-BAE5995C2530}"/>
                </a:ext>
              </a:extLst>
            </p:cNvPr>
            <p:cNvSpPr/>
            <p:nvPr/>
          </p:nvSpPr>
          <p:spPr>
            <a:xfrm flipV="1">
              <a:off x="11330497" y="8448874"/>
              <a:ext cx="407521" cy="73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 13">
              <a:extLst>
                <a:ext uri="{FF2B5EF4-FFF2-40B4-BE49-F238E27FC236}">
                  <a16:creationId xmlns:a16="http://schemas.microsoft.com/office/drawing/2014/main" id="{E97CDCB5-09B5-4EB0-956B-6BC8929FA71A}"/>
                </a:ext>
              </a:extLst>
            </p:cNvPr>
            <p:cNvSpPr/>
            <p:nvPr/>
          </p:nvSpPr>
          <p:spPr>
            <a:xfrm flipV="1">
              <a:off x="11809200" y="8448874"/>
              <a:ext cx="407521" cy="73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093184C6-8085-41AA-AC73-994308EC1384}"/>
                </a:ext>
              </a:extLst>
            </p:cNvPr>
            <p:cNvSpPr/>
            <p:nvPr/>
          </p:nvSpPr>
          <p:spPr>
            <a:xfrm flipV="1">
              <a:off x="12273541" y="8448874"/>
              <a:ext cx="407521" cy="73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Rectangle 15">
              <a:extLst>
                <a:ext uri="{FF2B5EF4-FFF2-40B4-BE49-F238E27FC236}">
                  <a16:creationId xmlns:a16="http://schemas.microsoft.com/office/drawing/2014/main" id="{530392FA-7F1C-4708-8CBA-E136142CC75D}"/>
                </a:ext>
              </a:extLst>
            </p:cNvPr>
            <p:cNvSpPr/>
            <p:nvPr/>
          </p:nvSpPr>
          <p:spPr>
            <a:xfrm flipV="1">
              <a:off x="12737783" y="8448874"/>
              <a:ext cx="407521" cy="73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Rectangle 16">
              <a:extLst>
                <a:ext uri="{FF2B5EF4-FFF2-40B4-BE49-F238E27FC236}">
                  <a16:creationId xmlns:a16="http://schemas.microsoft.com/office/drawing/2014/main" id="{F5FAA62F-F0A4-4DC9-9BF1-3BAD32438F14}"/>
                </a:ext>
              </a:extLst>
            </p:cNvPr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22000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mond shape white abstract background Free Vector">
            <a:extLst>
              <a:ext uri="{FF2B5EF4-FFF2-40B4-BE49-F238E27FC236}">
                <a16:creationId xmlns:a16="http://schemas.microsoft.com/office/drawing/2014/main" id="{FD8C96F8-0004-4D42-9794-47FD0B0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9F3F6B0-CA73-4FB2-8DF2-0ECB1A1DE0AD}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50094-9316-4D46-91BF-18351CE4CAA1}"/>
              </a:ext>
            </a:extLst>
          </p:cNvPr>
          <p:cNvSpPr txBox="1"/>
          <p:nvPr/>
        </p:nvSpPr>
        <p:spPr>
          <a:xfrm>
            <a:off x="1393257" y="434933"/>
            <a:ext cx="9405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 smtClean="0">
                <a:solidFill>
                  <a:srgbClr val="333333"/>
                </a:solidFill>
                <a:effectLst/>
                <a:cs typeface="Latha" panose="020B0604020202020204" pitchFamily="34" charset="0"/>
              </a:rPr>
              <a:t>QUIZ</a:t>
            </a:r>
            <a:endParaRPr lang="en-US" sz="3200" b="1" dirty="0">
              <a:cs typeface="Latha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6E01AE-0040-4D1F-B652-E349D0535875}"/>
              </a:ext>
            </a:extLst>
          </p:cNvPr>
          <p:cNvSpPr/>
          <p:nvPr/>
        </p:nvSpPr>
        <p:spPr>
          <a:xfrm>
            <a:off x="2" y="3476930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3" name="#sl-pollanswer(0)">
            <a:extLst>
              <a:ext uri="{FF2B5EF4-FFF2-40B4-BE49-F238E27FC236}">
                <a16:creationId xmlns:a16="http://schemas.microsoft.com/office/drawing/2014/main" id="{1F4534FB-B217-4603-90F6-F9B47A645817}"/>
              </a:ext>
            </a:extLst>
          </p:cNvPr>
          <p:cNvSpPr txBox="1">
            <a:spLocks/>
          </p:cNvSpPr>
          <p:nvPr/>
        </p:nvSpPr>
        <p:spPr>
          <a:xfrm>
            <a:off x="1874066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0.3%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3431CA-0035-4279-8767-32ADE254894A}"/>
              </a:ext>
            </a:extLst>
          </p:cNvPr>
          <p:cNvSpPr/>
          <p:nvPr/>
        </p:nvSpPr>
        <p:spPr>
          <a:xfrm>
            <a:off x="6186489" y="3476930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4" name="#sl-pollanswer(0)">
            <a:extLst>
              <a:ext uri="{FF2B5EF4-FFF2-40B4-BE49-F238E27FC236}">
                <a16:creationId xmlns:a16="http://schemas.microsoft.com/office/drawing/2014/main" id="{003EC323-5A5C-4D9A-BC3E-A1DBBFF6647D}"/>
              </a:ext>
            </a:extLst>
          </p:cNvPr>
          <p:cNvSpPr txBox="1">
            <a:spLocks/>
          </p:cNvSpPr>
          <p:nvPr/>
        </p:nvSpPr>
        <p:spPr>
          <a:xfrm>
            <a:off x="8060552" y="3366949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3%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0" name="Rechteck 6">
            <a:extLst>
              <a:ext uri="{FF2B5EF4-FFF2-40B4-BE49-F238E27FC236}">
                <a16:creationId xmlns:a16="http://schemas.microsoft.com/office/drawing/2014/main" id="{96B2CC87-BABF-4696-944A-8DAD9227739E}"/>
              </a:ext>
            </a:extLst>
          </p:cNvPr>
          <p:cNvSpPr/>
          <p:nvPr/>
        </p:nvSpPr>
        <p:spPr>
          <a:xfrm>
            <a:off x="2" y="5247673"/>
            <a:ext cx="6005514" cy="96440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41" name="Rechteck 7">
            <a:extLst>
              <a:ext uri="{FF2B5EF4-FFF2-40B4-BE49-F238E27FC236}">
                <a16:creationId xmlns:a16="http://schemas.microsoft.com/office/drawing/2014/main" id="{A3E09853-A8E5-4142-9B12-C75630BB7CA9}"/>
              </a:ext>
            </a:extLst>
          </p:cNvPr>
          <p:cNvSpPr/>
          <p:nvPr/>
        </p:nvSpPr>
        <p:spPr>
          <a:xfrm>
            <a:off x="0" y="1827500"/>
            <a:ext cx="12192006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31" name="#sl-pollanswer(0)">
            <a:extLst>
              <a:ext uri="{FF2B5EF4-FFF2-40B4-BE49-F238E27FC236}">
                <a16:creationId xmlns:a16="http://schemas.microsoft.com/office/drawing/2014/main" id="{62D8ECE5-05E9-415C-9991-469A2DCBA3A3}"/>
              </a:ext>
            </a:extLst>
          </p:cNvPr>
          <p:cNvSpPr txBox="1">
            <a:spLocks/>
          </p:cNvSpPr>
          <p:nvPr/>
        </p:nvSpPr>
        <p:spPr>
          <a:xfrm>
            <a:off x="1874066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de-DE" sz="2800" b="1" dirty="0">
                <a:latin typeface="+mn-lt"/>
                <a:cs typeface="Latha" panose="020B0604020202020204" pitchFamily="34" charset="0"/>
              </a:rPr>
              <a:t>2.5%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sp>
        <p:nvSpPr>
          <p:cNvPr id="33" name="Rechteck 7">
            <a:extLst>
              <a:ext uri="{FF2B5EF4-FFF2-40B4-BE49-F238E27FC236}">
                <a16:creationId xmlns:a16="http://schemas.microsoft.com/office/drawing/2014/main" id="{07ACAB19-2167-44DD-881A-5087B72CF31A}"/>
              </a:ext>
            </a:extLst>
          </p:cNvPr>
          <p:cNvSpPr/>
          <p:nvPr/>
        </p:nvSpPr>
        <p:spPr>
          <a:xfrm>
            <a:off x="6186489" y="5247673"/>
            <a:ext cx="6005512" cy="96440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7541F-072A-41CF-9BAA-19F715BC2D7A}"/>
              </a:ext>
            </a:extLst>
          </p:cNvPr>
          <p:cNvSpPr txBox="1"/>
          <p:nvPr/>
        </p:nvSpPr>
        <p:spPr>
          <a:xfrm>
            <a:off x="2075334" y="2007075"/>
            <a:ext cx="822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cs typeface="Latha" panose="020B0604020202020204" pitchFamily="34" charset="0"/>
              </a:rPr>
              <a:t>Only …….% of total water resource is available for human use</a:t>
            </a:r>
            <a:endParaRPr lang="en-US" sz="2800" b="1" dirty="0">
              <a:cs typeface="Latha" panose="020B0604020202020204" pitchFamily="34" charset="0"/>
            </a:endParaRPr>
          </a:p>
        </p:txBody>
      </p:sp>
      <p:sp>
        <p:nvSpPr>
          <p:cNvPr id="34" name="#sl-pollanswer(0)">
            <a:extLst>
              <a:ext uri="{FF2B5EF4-FFF2-40B4-BE49-F238E27FC236}">
                <a16:creationId xmlns:a16="http://schemas.microsoft.com/office/drawing/2014/main" id="{B3D9EB45-AFF7-4E85-9CDE-331C7021C036}"/>
              </a:ext>
            </a:extLst>
          </p:cNvPr>
          <p:cNvSpPr txBox="1">
            <a:spLocks/>
          </p:cNvSpPr>
          <p:nvPr/>
        </p:nvSpPr>
        <p:spPr>
          <a:xfrm>
            <a:off x="8060552" y="5137692"/>
            <a:ext cx="2257387" cy="118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latin typeface="+mn-lt"/>
                <a:cs typeface="Latha" panose="020B0604020202020204" pitchFamily="34" charset="0"/>
              </a:rPr>
              <a:t>0.1%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Latha" panose="020B0604020202020204" pitchFamily="34" charset="0"/>
            </a:endParaRPr>
          </a:p>
        </p:txBody>
      </p:sp>
      <p:grpSp>
        <p:nvGrpSpPr>
          <p:cNvPr id="43" name="Group 1">
            <a:extLst>
              <a:ext uri="{FF2B5EF4-FFF2-40B4-BE49-F238E27FC236}">
                <a16:creationId xmlns:a16="http://schemas.microsoft.com/office/drawing/2014/main" id="{CBE84B21-8B14-4CA2-BBCC-F91B6AEE92F9}"/>
              </a:ext>
            </a:extLst>
          </p:cNvPr>
          <p:cNvGrpSpPr/>
          <p:nvPr/>
        </p:nvGrpSpPr>
        <p:grpSpPr>
          <a:xfrm>
            <a:off x="4715247" y="1130295"/>
            <a:ext cx="2761506" cy="34005"/>
            <a:chOff x="10866255" y="8448874"/>
            <a:chExt cx="2738812" cy="73150"/>
          </a:xfrm>
        </p:grpSpPr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2C79EA11-4B08-4CC5-832D-E6826EF74AEA}"/>
                </a:ext>
              </a:extLst>
            </p:cNvPr>
            <p:cNvSpPr/>
            <p:nvPr/>
          </p:nvSpPr>
          <p:spPr>
            <a:xfrm flipV="1">
              <a:off x="10866255" y="8448874"/>
              <a:ext cx="407521" cy="73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1AFFA07D-F978-4F00-B1BA-BAE5995C2530}"/>
                </a:ext>
              </a:extLst>
            </p:cNvPr>
            <p:cNvSpPr/>
            <p:nvPr/>
          </p:nvSpPr>
          <p:spPr>
            <a:xfrm flipV="1">
              <a:off x="11330497" y="8448874"/>
              <a:ext cx="407521" cy="73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 13">
              <a:extLst>
                <a:ext uri="{FF2B5EF4-FFF2-40B4-BE49-F238E27FC236}">
                  <a16:creationId xmlns:a16="http://schemas.microsoft.com/office/drawing/2014/main" id="{E97CDCB5-09B5-4EB0-956B-6BC8929FA71A}"/>
                </a:ext>
              </a:extLst>
            </p:cNvPr>
            <p:cNvSpPr/>
            <p:nvPr/>
          </p:nvSpPr>
          <p:spPr>
            <a:xfrm flipV="1">
              <a:off x="11809200" y="8448874"/>
              <a:ext cx="407521" cy="73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093184C6-8085-41AA-AC73-994308EC1384}"/>
                </a:ext>
              </a:extLst>
            </p:cNvPr>
            <p:cNvSpPr/>
            <p:nvPr/>
          </p:nvSpPr>
          <p:spPr>
            <a:xfrm flipV="1">
              <a:off x="12273541" y="8448874"/>
              <a:ext cx="407521" cy="73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Rectangle 15">
              <a:extLst>
                <a:ext uri="{FF2B5EF4-FFF2-40B4-BE49-F238E27FC236}">
                  <a16:creationId xmlns:a16="http://schemas.microsoft.com/office/drawing/2014/main" id="{530392FA-7F1C-4708-8CBA-E136142CC75D}"/>
                </a:ext>
              </a:extLst>
            </p:cNvPr>
            <p:cNvSpPr/>
            <p:nvPr/>
          </p:nvSpPr>
          <p:spPr>
            <a:xfrm flipV="1">
              <a:off x="12737783" y="8448874"/>
              <a:ext cx="407521" cy="73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Rectangle 16">
              <a:extLst>
                <a:ext uri="{FF2B5EF4-FFF2-40B4-BE49-F238E27FC236}">
                  <a16:creationId xmlns:a16="http://schemas.microsoft.com/office/drawing/2014/main" id="{F5FAA62F-F0A4-4DC9-9BF1-3BAD32438F14}"/>
                </a:ext>
              </a:extLst>
            </p:cNvPr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105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982386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EADC0-49E2-FB0B-58F9-AD9C80E0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sz="5400" b="1" i="0" u="none" strike="noStrike" baseline="0" dirty="0"/>
              <a:t>Introduction</a:t>
            </a:r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66CEAE52-1017-E825-F721-6F2AEB09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627" r="9" b="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40A5B-2222-705D-1537-1BD09E23A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2200" b="1" i="0" u="none" strike="noStrike" baseline="0"/>
              <a:t>Overview of Forest and Water Resources</a:t>
            </a:r>
          </a:p>
          <a:p>
            <a:pPr marR="0" lvl="1"/>
            <a:r>
              <a:rPr lang="en-US" sz="2200" b="0" i="0" u="none" strike="noStrike" baseline="0"/>
              <a:t>Definition of forest resources</a:t>
            </a:r>
          </a:p>
          <a:p>
            <a:pPr marR="0" lvl="1"/>
            <a:r>
              <a:rPr lang="en-US" sz="2200" b="0" i="0" u="none" strike="noStrike" baseline="0"/>
              <a:t>Definition of water resources</a:t>
            </a:r>
          </a:p>
          <a:p>
            <a:pPr marR="0" lvl="1"/>
            <a:r>
              <a:rPr lang="en-US" sz="2200" b="0" i="0" u="none" strike="noStrike" baseline="0"/>
              <a:t>Importance of these resources to the ecosystem and human life</a:t>
            </a:r>
          </a:p>
        </p:txBody>
      </p:sp>
    </p:spTree>
    <p:extLst>
      <p:ext uri="{BB962C8B-B14F-4D97-AF65-F5344CB8AC3E}">
        <p14:creationId xmlns:p14="http://schemas.microsoft.com/office/powerpoint/2010/main" val="184644148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3F8CD-D017-5EDD-5F0D-97D453CC0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sz="5400" b="1" i="0" u="none" strike="noStrike" baseline="0"/>
              <a:t>Conclusion</a:t>
            </a:r>
          </a:p>
        </p:txBody>
      </p:sp>
      <p:pic>
        <p:nvPicPr>
          <p:cNvPr id="5" name="Picture 4" descr="Navigational compass on a blue background">
            <a:extLst>
              <a:ext uri="{FF2B5EF4-FFF2-40B4-BE49-F238E27FC236}">
                <a16:creationId xmlns:a16="http://schemas.microsoft.com/office/drawing/2014/main" id="{E99108E6-A33B-1908-2408-B0982319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05" r="10970" b="-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BDB17-9BDB-9CF8-6B9A-33F24BEC7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2000" b="1" i="0" u="none" strike="noStrike" baseline="0"/>
              <a:t>Summary of Key Points</a:t>
            </a:r>
          </a:p>
          <a:p>
            <a:pPr marR="0" lvl="1"/>
            <a:r>
              <a:rPr lang="en-US" sz="2000" b="0" i="0" u="none" strike="noStrike" baseline="0"/>
              <a:t>Recap the importance, threats, and conservation strategies for both forest and water resources</a:t>
            </a:r>
          </a:p>
          <a:p>
            <a:pPr marR="0" lvl="0"/>
            <a:r>
              <a:rPr lang="en-US" sz="2000" b="1" i="0" u="none" strike="noStrike" baseline="0"/>
              <a:t>Call to Action</a:t>
            </a:r>
          </a:p>
          <a:p>
            <a:pPr marR="0" lvl="1"/>
            <a:r>
              <a:rPr lang="en-US" sz="2000" b="0" i="0" u="none" strike="noStrike" baseline="0"/>
              <a:t>Encourage sustainable practices</a:t>
            </a:r>
          </a:p>
          <a:p>
            <a:pPr marR="0" lvl="1"/>
            <a:r>
              <a:rPr lang="en-US" sz="2000" b="0" i="0" u="none" strike="noStrike" baseline="0"/>
              <a:t>Highlight the role of individuals and communities in conservation efforts</a:t>
            </a:r>
          </a:p>
          <a:p>
            <a:pPr marR="0" lvl="0"/>
            <a:r>
              <a:rPr lang="en-US" sz="2000" b="1" i="0" u="none" strike="noStrike" baseline="0"/>
              <a:t>Q&amp;A</a:t>
            </a:r>
          </a:p>
          <a:p>
            <a:pPr marR="0" lvl="1"/>
            <a:r>
              <a:rPr lang="en-US" sz="2000" b="0" i="0" u="none" strike="noStrike" baseline="0"/>
              <a:t>Open the floor for questions and discussion</a:t>
            </a:r>
          </a:p>
          <a:p>
            <a:pPr marR="0" lvl="1"/>
            <a:endParaRPr lang="en-US" sz="2000" b="0" i="0" u="none" strike="noStrike" baseline="0"/>
          </a:p>
        </p:txBody>
      </p:sp>
    </p:spTree>
    <p:extLst>
      <p:ext uri="{BB962C8B-B14F-4D97-AF65-F5344CB8AC3E}">
        <p14:creationId xmlns:p14="http://schemas.microsoft.com/office/powerpoint/2010/main" val="23164703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n w="22225">
                  <a:solidFill>
                    <a:schemeClr val="tx1"/>
                  </a:solidFill>
                  <a:miter lim="800000"/>
                </a:ln>
              </a:rPr>
              <a:t>Thank you </a:t>
            </a:r>
          </a:p>
        </p:txBody>
      </p:sp>
      <p:pic>
        <p:nvPicPr>
          <p:cNvPr id="22" name="Picture 21" descr="Free Images : sea, snow, mountain range, vacation, environment ...">
            <a:extLst>
              <a:ext uri="{FF2B5EF4-FFF2-40B4-BE49-F238E27FC236}">
                <a16:creationId xmlns:a16="http://schemas.microsoft.com/office/drawing/2014/main" id="{CE571F15-02AA-0EDC-898C-A6B198B8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41" r="240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70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 noChangeArrowheads="1"/>
          </p:cNvSpPr>
          <p:nvPr>
            <p:ph type="title"/>
          </p:nvPr>
        </p:nvSpPr>
        <p:spPr>
          <a:xfrm>
            <a:off x="609283" y="453106"/>
            <a:ext cx="7762713" cy="432457"/>
          </a:xfrm>
        </p:spPr>
        <p:txBody>
          <a:bodyPr>
            <a:normAutofit fontScale="90000"/>
          </a:bodyPr>
          <a:lstStyle/>
          <a:p>
            <a:pPr lvl="0"/>
            <a:r>
              <a:rPr lang="en-IN" sz="2799" b="1" u="sng" dirty="0">
                <a:solidFill>
                  <a:srgbClr val="003300"/>
                </a:solidFill>
              </a:rPr>
              <a:t/>
            </a:r>
            <a:br>
              <a:rPr lang="en-IN" sz="2799" b="1" u="sng" dirty="0">
                <a:solidFill>
                  <a:srgbClr val="003300"/>
                </a:solidFill>
              </a:rPr>
            </a:br>
            <a:endParaRPr lang="en-GB" sz="2799" b="1" dirty="0">
              <a:solidFill>
                <a:srgbClr val="003300"/>
              </a:solidFill>
            </a:endParaRPr>
          </a:p>
        </p:txBody>
      </p:sp>
      <p:sp>
        <p:nvSpPr>
          <p:cNvPr id="3891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609283" y="1704364"/>
            <a:ext cx="5728058" cy="2258036"/>
          </a:xfrm>
        </p:spPr>
        <p:txBody>
          <a:bodyPr>
            <a:normAutofit/>
          </a:bodyPr>
          <a:lstStyle/>
          <a:p>
            <a:r>
              <a:rPr lang="en-US" dirty="0"/>
              <a:t>Any thing, which is useful to man, or can be used to produce a useful thing, can be referred as ‘resources’.</a:t>
            </a:r>
          </a:p>
          <a:p>
            <a:r>
              <a:rPr lang="en-US" dirty="0"/>
              <a:t>Example: rocks, minerals, soil, rivers, plants &amp; animal.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342974"/>
            <a:ext cx="45656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4000" b="1" dirty="0">
                <a:solidFill>
                  <a:srgbClr val="002060"/>
                </a:solidFill>
                <a:latin typeface="Calibri Light" panose="020F0302020204030204"/>
              </a:rPr>
              <a:t>What is Resources?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84" y="1279225"/>
            <a:ext cx="4786076" cy="3845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6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3" y="1139113"/>
            <a:ext cx="4790084" cy="45041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342729" indent="-342729"/>
            <a:r>
              <a:rPr lang="en-US" dirty="0"/>
              <a:t>Forest is an area with a high density of trees, together with other plants, covering a large area of land.</a:t>
            </a:r>
          </a:p>
          <a:p>
            <a:r>
              <a:rPr lang="en-US" dirty="0"/>
              <a:t> </a:t>
            </a:r>
          </a:p>
          <a:p>
            <a:pPr marL="342729" indent="-342729"/>
            <a:r>
              <a:rPr lang="en-US" dirty="0"/>
              <a:t>Forests are home to 50% to 90% of earth’s species.</a:t>
            </a:r>
          </a:p>
          <a:p>
            <a:r>
              <a:rPr lang="en-US" dirty="0"/>
              <a:t> </a:t>
            </a:r>
          </a:p>
          <a:p>
            <a:pPr marL="342729" indent="-342729"/>
            <a:r>
              <a:rPr lang="en-US" dirty="0"/>
              <a:t>These forests produces innumerable material goods </a:t>
            </a:r>
          </a:p>
        </p:txBody>
      </p:sp>
      <p:sp>
        <p:nvSpPr>
          <p:cNvPr id="4" name="Title 1"/>
          <p:cNvSpPr>
            <a:spLocks noGrp="1" noChangeArrowheads="1"/>
          </p:cNvSpPr>
          <p:nvPr>
            <p:ph type="title"/>
          </p:nvPr>
        </p:nvSpPr>
        <p:spPr>
          <a:xfrm>
            <a:off x="609283" y="453106"/>
            <a:ext cx="10391226" cy="784567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rgbClr val="003300"/>
                </a:solidFill>
              </a:rPr>
              <a:t>1. Forest Resources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412" y="1319493"/>
            <a:ext cx="5061183" cy="388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92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E1321-343D-11C5-B433-B70CD145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sz="5400" b="1" i="0" u="none" strike="noStrike" baseline="0" dirty="0"/>
              <a:t>Importance of Forests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0A585-DDEF-47B9-317C-3ED9BE10A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1500" b="1" i="0" u="none" strike="noStrike" baseline="0" dirty="0"/>
              <a:t>Ecological Benefits</a:t>
            </a:r>
          </a:p>
          <a:p>
            <a:pPr marR="0" lvl="1"/>
            <a:r>
              <a:rPr lang="en-US" sz="1500" b="0" i="0" u="none" strike="noStrike" baseline="0" dirty="0"/>
              <a:t>Biodiversity support</a:t>
            </a:r>
          </a:p>
          <a:p>
            <a:pPr marR="0" lvl="1"/>
            <a:r>
              <a:rPr lang="en-US" sz="1500" b="0" i="0" u="none" strike="noStrike" baseline="0" dirty="0"/>
              <a:t>Carbon sequestration</a:t>
            </a:r>
          </a:p>
          <a:p>
            <a:pPr marR="0" lvl="1"/>
            <a:r>
              <a:rPr lang="en-US" sz="1500" b="0" i="0" u="none" strike="noStrike" baseline="0" dirty="0"/>
              <a:t>Soil preservation</a:t>
            </a:r>
          </a:p>
          <a:p>
            <a:pPr marR="0" lvl="0"/>
            <a:r>
              <a:rPr lang="en-US" sz="1500" b="1" i="0" u="none" strike="noStrike" baseline="0" dirty="0"/>
              <a:t>Economic Benefits</a:t>
            </a:r>
          </a:p>
          <a:p>
            <a:pPr marR="0" lvl="1"/>
            <a:r>
              <a:rPr lang="en-US" sz="1500" b="0" i="0" u="none" strike="noStrike" baseline="0" dirty="0"/>
              <a:t>Timber and non-timber products</a:t>
            </a:r>
          </a:p>
          <a:p>
            <a:pPr marR="0" lvl="1"/>
            <a:r>
              <a:rPr lang="en-US" sz="1500" b="0" i="0" u="none" strike="noStrike" baseline="0" dirty="0"/>
              <a:t>Recreation and tourism</a:t>
            </a:r>
          </a:p>
          <a:p>
            <a:pPr marR="0" lvl="0"/>
            <a:r>
              <a:rPr lang="en-US" sz="1500" b="1" i="0" u="none" strike="noStrike" baseline="0" dirty="0"/>
              <a:t>Social Benefits</a:t>
            </a:r>
          </a:p>
          <a:p>
            <a:pPr marR="0" lvl="1"/>
            <a:r>
              <a:rPr lang="en-US" sz="1500" b="0" i="0" u="none" strike="noStrike" baseline="0" dirty="0"/>
              <a:t>Cultural significance</a:t>
            </a:r>
          </a:p>
          <a:p>
            <a:pPr marR="0" lvl="1"/>
            <a:r>
              <a:rPr lang="en-US" sz="1500" b="0" i="0" u="none" strike="noStrike" baseline="0" dirty="0"/>
              <a:t>Livelihoods for indigenous communities</a:t>
            </a:r>
          </a:p>
        </p:txBody>
      </p:sp>
      <p:pic>
        <p:nvPicPr>
          <p:cNvPr id="7" name="Picture 6" descr="Vibrant green forest">
            <a:extLst>
              <a:ext uri="{FF2B5EF4-FFF2-40B4-BE49-F238E27FC236}">
                <a16:creationId xmlns:a16="http://schemas.microsoft.com/office/drawing/2014/main" id="{35FA0C36-9CC5-B239-9592-2E0B936A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02" r="1994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9321425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273DB-561A-ADF5-46B3-59349519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sz="4600" b="1" i="0" u="none" strike="noStrike" baseline="0"/>
              <a:t>Threats to Forest Resources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5996-ECD5-3131-51BA-DD5454828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1700" b="1" i="0" u="none" strike="noStrike" baseline="0"/>
              <a:t>Deforestation</a:t>
            </a:r>
          </a:p>
          <a:p>
            <a:pPr marR="0" lvl="1"/>
            <a:r>
              <a:rPr lang="en-US" sz="1700" b="0" i="0" u="none" strike="noStrike" baseline="0"/>
              <a:t>Logging</a:t>
            </a:r>
          </a:p>
          <a:p>
            <a:pPr marR="0" lvl="1"/>
            <a:r>
              <a:rPr lang="en-US" sz="1700" b="0" i="0" u="none" strike="noStrike" baseline="0"/>
              <a:t>Agricultural expansion</a:t>
            </a:r>
          </a:p>
          <a:p>
            <a:pPr marR="0" lvl="0"/>
            <a:r>
              <a:rPr lang="en-US" sz="1700" b="1" i="0" u="none" strike="noStrike" baseline="0"/>
              <a:t>Climate Change</a:t>
            </a:r>
          </a:p>
          <a:p>
            <a:pPr marR="0" lvl="1"/>
            <a:r>
              <a:rPr lang="en-US" sz="1700" b="0" i="0" u="none" strike="noStrike" baseline="0"/>
              <a:t>Increased frequency of forest fires</a:t>
            </a:r>
          </a:p>
          <a:p>
            <a:pPr marR="0" lvl="1"/>
            <a:r>
              <a:rPr lang="en-US" sz="1700" b="0" i="0" u="none" strike="noStrike" baseline="0"/>
              <a:t>Shifts in species distribution</a:t>
            </a:r>
          </a:p>
          <a:p>
            <a:pPr marR="0" lvl="0"/>
            <a:r>
              <a:rPr lang="en-US" sz="1700" b="1" i="0" u="none" strike="noStrike" baseline="0"/>
              <a:t>Pollution</a:t>
            </a:r>
          </a:p>
          <a:p>
            <a:pPr marR="0" lvl="1"/>
            <a:r>
              <a:rPr lang="en-US" sz="1700" b="0" i="0" u="none" strike="noStrike" baseline="0"/>
              <a:t>Impact of acid rain</a:t>
            </a:r>
          </a:p>
          <a:p>
            <a:pPr marR="0" lvl="1"/>
            <a:r>
              <a:rPr lang="en-US" sz="1700" b="0" i="0" u="none" strike="noStrike" baseline="0"/>
              <a:t>Industrial pollution</a:t>
            </a:r>
          </a:p>
        </p:txBody>
      </p:sp>
      <p:pic>
        <p:nvPicPr>
          <p:cNvPr id="8" name="Picture 7" descr="Thermal power station">
            <a:extLst>
              <a:ext uri="{FF2B5EF4-FFF2-40B4-BE49-F238E27FC236}">
                <a16:creationId xmlns:a16="http://schemas.microsoft.com/office/drawing/2014/main" id="{A85AB886-D7DD-77ED-21A9-DD87338C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17" r="18909" b="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8257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4019F-BD15-00BA-AFC3-9160B391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 algn="r"/>
            <a:r>
              <a:rPr lang="en-US" sz="4000" b="1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Conservation of Forest Resources</a:t>
            </a:r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70004BE7-F467-ECE3-ABA5-52705004E1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28693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219837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915" y="504223"/>
            <a:ext cx="5720171" cy="41678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2. Water Resources</a:t>
            </a:r>
            <a:endParaRPr lang="en-IN" sz="4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25162"/>
            <a:ext cx="5366982" cy="1748748"/>
          </a:xfrm>
        </p:spPr>
        <p:txBody>
          <a:bodyPr>
            <a:normAutofit fontScale="85000" lnSpcReduction="10000"/>
          </a:bodyPr>
          <a:lstStyle/>
          <a:p>
            <a:pPr marL="285607" indent="-285607"/>
            <a:r>
              <a:rPr lang="en-US" dirty="0"/>
              <a:t>Earth is known as the </a:t>
            </a:r>
            <a:r>
              <a:rPr lang="en-US" b="1" dirty="0"/>
              <a:t>"Blue Planet" </a:t>
            </a:r>
            <a:r>
              <a:rPr lang="en-US" dirty="0"/>
              <a:t>because 71 % of the Earth's surface is covered with water. </a:t>
            </a:r>
          </a:p>
          <a:p>
            <a:pPr marL="285607" indent="-285607"/>
            <a:r>
              <a:rPr lang="en-US" dirty="0"/>
              <a:t>About 97% of the earth’s water is strong saline.</a:t>
            </a:r>
          </a:p>
          <a:p>
            <a:pPr marL="285607" indent="-285607"/>
            <a:r>
              <a:rPr lang="en-US" dirty="0"/>
              <a:t>The rest 3% is freshwater.</a:t>
            </a:r>
          </a:p>
          <a:p>
            <a:pPr marL="361769" algn="just">
              <a:spcBef>
                <a:spcPct val="20000"/>
              </a:spcBef>
              <a:buClr>
                <a:srgbClr val="CC3300"/>
              </a:buClr>
              <a:defRPr/>
            </a:pPr>
            <a:endParaRPr lang="en-I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604" y="3228338"/>
            <a:ext cx="7952408" cy="312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65823" y="1025161"/>
            <a:ext cx="4485442" cy="1916596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Fresh Water Sources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Glaciers- 70%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Underground Water- 29%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Rivers and lakes- 1%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Only 1 % is pure and usable water </a:t>
            </a:r>
            <a:r>
              <a:rPr lang="en-US" sz="19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pure and usable water.</a:t>
            </a:r>
          </a:p>
        </p:txBody>
      </p:sp>
    </p:spTree>
    <p:extLst>
      <p:ext uri="{BB962C8B-B14F-4D97-AF65-F5344CB8AC3E}">
        <p14:creationId xmlns:p14="http://schemas.microsoft.com/office/powerpoint/2010/main" val="27607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C6779-D5ED-76DE-0643-BC396319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sz="5400" b="1" i="0" u="none" strike="noStrike" baseline="0" dirty="0"/>
              <a:t>Importance of Water Resources</a:t>
            </a:r>
          </a:p>
        </p:txBody>
      </p:sp>
      <p:pic>
        <p:nvPicPr>
          <p:cNvPr id="262" name="Picture 261" descr="Coral Reef Underwater · Free Stock Photo">
            <a:extLst>
              <a:ext uri="{FF2B5EF4-FFF2-40B4-BE49-F238E27FC236}">
                <a16:creationId xmlns:a16="http://schemas.microsoft.com/office/drawing/2014/main" id="{28664AAD-794F-51F5-93D9-6272A82E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28" r="223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DFB94-CF30-87A6-724C-465329BA9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Water is an essential natural resource for sustaining life.</a:t>
            </a:r>
          </a:p>
          <a:p>
            <a:pPr marL="285750" indent="-285750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Water is one of the most important substance on earth.</a:t>
            </a:r>
          </a:p>
          <a:p>
            <a:pPr marL="285750" indent="-285750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there is no water there would be no life on earth.  </a:t>
            </a:r>
          </a:p>
          <a:p>
            <a:pPr marL="285750" indent="-285750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 plants and animals must have water to survive. </a:t>
            </a:r>
          </a:p>
          <a:p>
            <a:pPr marL="285750" indent="-285750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Water is a renewable but limiting resource.</a:t>
            </a:r>
          </a:p>
        </p:txBody>
      </p:sp>
    </p:spTree>
    <p:extLst>
      <p:ext uri="{BB962C8B-B14F-4D97-AF65-F5344CB8AC3E}">
        <p14:creationId xmlns:p14="http://schemas.microsoft.com/office/powerpoint/2010/main" val="12597868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AutoStart"/>
  <p:tag name="SLIDELIZARD_POLLTEMPLATEID" val="5f2d430953a9432925c617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AutoStart"/>
  <p:tag name="SLIDELIZARD_POLLTEMPLATEID" val="5f2d430953a9432925c617c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AutoStart"/>
  <p:tag name="SLIDELIZARD_POLLTEMPLATEID" val="5f2d430953a9432925c617c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AutoStart"/>
  <p:tag name="SLIDELIZARD_POLLTEMPLATEID" val="5f2d430953a9432925c617c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AutoStart"/>
  <p:tag name="SLIDELIZARD_POLLTEMPLATEID" val="5f2d430953a9432925c617c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AutoStart"/>
  <p:tag name="SLIDELIZARD_POLLTEMPLATEID" val="5f2d430953a9432925c617c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AutoStart"/>
  <p:tag name="SLIDELIZARD_POLLTEMPLATEID" val="5f2d430953a9432925c617c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SBTE PPT Template 3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870" indent="-35687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anose="020B0604020202020204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515</Words>
  <Application>Microsoft Office PowerPoint</Application>
  <PresentationFormat>Widescreen</PresentationFormat>
  <Paragraphs>146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Calibri Light</vt:lpstr>
      <vt:lpstr>Courier New</vt:lpstr>
      <vt:lpstr>EYInterstate Light</vt:lpstr>
      <vt:lpstr>Georgia</vt:lpstr>
      <vt:lpstr>Latha</vt:lpstr>
      <vt:lpstr>office theme</vt:lpstr>
      <vt:lpstr>MSBTE PPT Template 3</vt:lpstr>
      <vt:lpstr>Forest and Water Resources </vt:lpstr>
      <vt:lpstr>Introduction</vt:lpstr>
      <vt:lpstr> </vt:lpstr>
      <vt:lpstr>1. Forest Resources</vt:lpstr>
      <vt:lpstr>Importance of Forests</vt:lpstr>
      <vt:lpstr>Threats to Forest Resources</vt:lpstr>
      <vt:lpstr>Conservation of Forest Resources</vt:lpstr>
      <vt:lpstr>2. Water Resources</vt:lpstr>
      <vt:lpstr>Importance of Water Resources</vt:lpstr>
      <vt:lpstr>Threats to Water  Resources</vt:lpstr>
      <vt:lpstr>Conservation of Water Resources</vt:lpstr>
      <vt:lpstr>Case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hp</cp:lastModifiedBy>
  <cp:revision>142</cp:revision>
  <dcterms:created xsi:type="dcterms:W3CDTF">2024-07-30T15:31:06Z</dcterms:created>
  <dcterms:modified xsi:type="dcterms:W3CDTF">2024-08-06T01:59:21Z</dcterms:modified>
</cp:coreProperties>
</file>